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919"/>
    <a:srgbClr val="928865"/>
    <a:srgbClr val="DA0A18"/>
    <a:srgbClr val="0158B2"/>
    <a:srgbClr val="CD9314"/>
    <a:srgbClr val="049348"/>
    <a:srgbClr val="ABA58F"/>
    <a:srgbClr val="C04A22"/>
    <a:srgbClr val="181516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7" autoAdjust="0"/>
    <p:restoredTop sz="93694" autoAdjust="0"/>
  </p:normalViewPr>
  <p:slideViewPr>
    <p:cSldViewPr snapToGrid="0">
      <p:cViewPr varScale="1">
        <p:scale>
          <a:sx n="103" d="100"/>
          <a:sy n="103" d="100"/>
        </p:scale>
        <p:origin x="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A69D6-D58A-9366-3C57-C3D915937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6D8147-CC15-2E5A-0135-0D89F9E5F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B2682-1C09-AA70-E73C-D588E372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246AB-2D2B-F48D-4AB4-3A87E1DC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6CC619-2EF9-C550-6BB9-C29FEE38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BEDC9-BFB4-7F65-1246-B9B6F352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77825A-A2E2-A17C-BCE0-8F8541134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4D9D69-5F45-0B82-73DB-02CD03F6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96637-E906-4179-C6B4-99DFB6A6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72D841-F1B5-BD39-4DDC-535C8636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5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24BF35-B5FA-0624-1983-F34B4419A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789669-D866-B89B-F4C2-16FFBB7BA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DD70F-6360-62B0-8ED5-0B22A97B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7A2B14-FC80-2151-F6ED-C435C61C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38E3C-D108-481D-6E30-7B17648C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5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31731-C074-61E8-4AEE-6B5D0D58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F9016-835C-A964-2FA5-20681500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42CBB4-E5B4-4560-18E6-0068E59D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6A07C-D651-B9A2-49E9-D302C627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AFE963-147C-8317-A733-3D48D551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4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5F0CE-2B86-A2A1-06D9-00920367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176853-5D87-5FDB-71D1-54BB897E8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B68C4-F6F6-9EA8-588F-693673C5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59EA1-C3CF-3B0A-28FE-338700EA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E73C33-4A0A-D119-2A96-1BB4559C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76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72809-20E9-9622-A3BC-E6E51481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E68568-E990-BC19-4C49-FC401A06B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F225F6-9840-0F2F-0298-8E8DCFA5E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17FA41-3548-8EC2-F15A-B967195E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3ECACA-3007-6A98-C082-D956F8D7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FB9E9D-3D86-FAAB-106E-6B8DDA22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0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C2AE6-A0A6-07D4-4C39-D6F4B92E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C002A3-7319-3953-0AE5-29921753F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6B486B-3F96-6686-DAC6-CF2DD81CA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454AF5-B943-46BC-0EBB-2728D0C63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0C4AD5-2019-62FB-BED0-13772E055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329044-4F1C-051E-B4D6-CDE159D7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1F337C-B413-40AE-8B35-46B82323B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A7694B-4FF1-1EBB-9EE9-4039B855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12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FB9F7-A788-4217-685B-5337A29D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15A905-CD46-0E67-4665-39DE46CF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412E0E-23A4-5656-769E-9BAC9F40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FD4F0D-D03F-A645-A7F4-4AE3A88A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970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8C425C-0DBD-AB10-C986-9D45E8F5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F58E30-3D6B-D62F-1972-B3995484C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2F1CE-FB3B-B804-40A6-527CF840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98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AA0E3-D41D-320F-30B5-EB1493AD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E899A-E2CD-7327-600B-1464168F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DB667-76A7-3C82-0945-401334FFC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F8301-2ADD-3994-51F5-2D6A03EB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D47D20-A870-2B5C-47EF-E5BCD0B2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7B4C0-C088-30D2-3AEE-291FE7C5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FEC8A-4FC2-B099-9696-B3B6075E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3E342F-274C-7315-A2B1-90FB80626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83FF2E-C4D2-FF98-97C3-8AE2B5957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85F50-9D07-E5C5-2CD8-E77726DA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D9F37D-AF47-8EF2-BDF1-D8E7F5C4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7D384-E94E-6723-5EA8-AB36507B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00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480519-1023-2ED7-CDDD-B3AA372E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E99F81-EFB4-4CE8-6070-D648832DC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2EFE4D-3E51-E4BE-F737-94B55E6A9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CDC839-C0F9-4D11-B51A-CC644C5C8D0A}" type="datetimeFigureOut">
              <a:rPr lang="zh-CN" altLang="en-US" smtClean="0"/>
              <a:t>2025/9/29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B3C09-F451-D448-5271-47B3AB5F2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FD8AA-C4B3-547F-1AD3-54BBB3A40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7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ECFDB40-AA8F-7B03-A3CB-B4381F331627}"/>
              </a:ext>
            </a:extLst>
          </p:cNvPr>
          <p:cNvGrpSpPr/>
          <p:nvPr/>
        </p:nvGrpSpPr>
        <p:grpSpPr>
          <a:xfrm>
            <a:off x="2609850" y="557212"/>
            <a:ext cx="6972300" cy="4867275"/>
            <a:chOff x="2609850" y="557212"/>
            <a:chExt cx="6972300" cy="4867275"/>
          </a:xfrm>
        </p:grpSpPr>
        <p:pic>
          <p:nvPicPr>
            <p:cNvPr id="5" name="图片 4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B9A01FC2-F0C4-E066-C64C-E45444CE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0" y="1433512"/>
              <a:ext cx="6972300" cy="3990975"/>
            </a:xfrm>
            <a:prstGeom prst="rect">
              <a:avLst/>
            </a:prstGeom>
          </p:spPr>
        </p:pic>
        <p:pic>
          <p:nvPicPr>
            <p:cNvPr id="7" name="图片 6" descr="卡通人物&#10;&#10;AI 生成的内容可能不正确。">
              <a:extLst>
                <a:ext uri="{FF2B5EF4-FFF2-40B4-BE49-F238E27FC236}">
                  <a16:creationId xmlns:a16="http://schemas.microsoft.com/office/drawing/2014/main" id="{E18BB1E9-6557-4C06-2EFB-74F92CA1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300" y="557212"/>
              <a:ext cx="3581400" cy="1752600"/>
            </a:xfrm>
            <a:prstGeom prst="rect">
              <a:avLst/>
            </a:prstGeom>
          </p:spPr>
        </p:pic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445C940-B245-D882-34B5-885C3DF2392A}"/>
              </a:ext>
            </a:extLst>
          </p:cNvPr>
          <p:cNvSpPr txBox="1"/>
          <p:nvPr/>
        </p:nvSpPr>
        <p:spPr>
          <a:xfrm>
            <a:off x="4022642" y="2238891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 flip="none" rotWithShape="1">
                  <a:gsLst>
                    <a:gs pos="0">
                      <a:srgbClr val="C29352">
                        <a:shade val="30000"/>
                        <a:satMod val="115000"/>
                      </a:srgbClr>
                    </a:gs>
                    <a:gs pos="50000">
                      <a:srgbClr val="C29352">
                        <a:shade val="67500"/>
                        <a:satMod val="115000"/>
                      </a:srgbClr>
                    </a:gs>
                    <a:gs pos="100000">
                      <a:srgbClr val="C2935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隶书" panose="02010509060101010101" pitchFamily="49" charset="-122"/>
                <a:ea typeface="隶书" panose="02010509060101010101" pitchFamily="49" charset="-122"/>
              </a:rPr>
              <a:t>欢迎来到电子版三国杀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CF4FEC4-0685-5436-D6A8-F8E191C6ADD3}"/>
              </a:ext>
            </a:extLst>
          </p:cNvPr>
          <p:cNvSpPr txBox="1"/>
          <p:nvPr/>
        </p:nvSpPr>
        <p:spPr>
          <a:xfrm>
            <a:off x="7773439" y="4973427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rgbClr val="C293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V2.0.1 By Student117</a:t>
            </a:r>
            <a:endParaRPr lang="zh-CN" altLang="en-US" sz="800" dirty="0">
              <a:solidFill>
                <a:srgbClr val="C293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84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手机屏幕的截图&#10;&#10;AI 生成的内容可能不正确。">
            <a:extLst>
              <a:ext uri="{FF2B5EF4-FFF2-40B4-BE49-F238E27FC236}">
                <a16:creationId xmlns:a16="http://schemas.microsoft.com/office/drawing/2014/main" id="{2A2AB754-DC17-641C-6F32-4B47DE887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6" t="29838" r="51416" b="63748"/>
          <a:stretch>
            <a:fillRect/>
          </a:stretch>
        </p:blipFill>
        <p:spPr>
          <a:xfrm>
            <a:off x="8586921" y="-103793"/>
            <a:ext cx="3207146" cy="3207146"/>
          </a:xfrm>
          <a:custGeom>
            <a:avLst/>
            <a:gdLst>
              <a:gd name="connsiteX0" fmla="*/ 96443 w 578644"/>
              <a:gd name="connsiteY0" fmla="*/ 0 h 578644"/>
              <a:gd name="connsiteX1" fmla="*/ 482201 w 578644"/>
              <a:gd name="connsiteY1" fmla="*/ 0 h 578644"/>
              <a:gd name="connsiteX2" fmla="*/ 578644 w 578644"/>
              <a:gd name="connsiteY2" fmla="*/ 96443 h 578644"/>
              <a:gd name="connsiteX3" fmla="*/ 578644 w 578644"/>
              <a:gd name="connsiteY3" fmla="*/ 482201 h 578644"/>
              <a:gd name="connsiteX4" fmla="*/ 482201 w 578644"/>
              <a:gd name="connsiteY4" fmla="*/ 578644 h 578644"/>
              <a:gd name="connsiteX5" fmla="*/ 96443 w 578644"/>
              <a:gd name="connsiteY5" fmla="*/ 578644 h 578644"/>
              <a:gd name="connsiteX6" fmla="*/ 0 w 578644"/>
              <a:gd name="connsiteY6" fmla="*/ 482201 h 578644"/>
              <a:gd name="connsiteX7" fmla="*/ 0 w 578644"/>
              <a:gd name="connsiteY7" fmla="*/ 96443 h 578644"/>
              <a:gd name="connsiteX8" fmla="*/ 96443 w 578644"/>
              <a:gd name="connsiteY8" fmla="*/ 0 h 57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" h="578644">
                <a:moveTo>
                  <a:pt x="96443" y="0"/>
                </a:moveTo>
                <a:lnTo>
                  <a:pt x="482201" y="0"/>
                </a:lnTo>
                <a:cubicBezTo>
                  <a:pt x="535465" y="0"/>
                  <a:pt x="578644" y="43179"/>
                  <a:pt x="578644" y="96443"/>
                </a:cubicBezTo>
                <a:lnTo>
                  <a:pt x="578644" y="482201"/>
                </a:lnTo>
                <a:cubicBezTo>
                  <a:pt x="578644" y="535465"/>
                  <a:pt x="535465" y="578644"/>
                  <a:pt x="482201" y="578644"/>
                </a:cubicBezTo>
                <a:lnTo>
                  <a:pt x="96443" y="578644"/>
                </a:lnTo>
                <a:cubicBezTo>
                  <a:pt x="43179" y="578644"/>
                  <a:pt x="0" y="535465"/>
                  <a:pt x="0" y="482201"/>
                </a:cubicBezTo>
                <a:lnTo>
                  <a:pt x="0" y="96443"/>
                </a:lnTo>
                <a:cubicBezTo>
                  <a:pt x="0" y="43179"/>
                  <a:pt x="43179" y="0"/>
                  <a:pt x="96443" y="0"/>
                </a:cubicBezTo>
                <a:close/>
              </a:path>
            </a:pathLst>
          </a:custGeom>
        </p:spPr>
      </p:pic>
      <p:pic>
        <p:nvPicPr>
          <p:cNvPr id="29" name="图片 28" descr="图形用户界面&#10;&#10;AI 生成的内容可能不正确。">
            <a:extLst>
              <a:ext uri="{FF2B5EF4-FFF2-40B4-BE49-F238E27FC236}">
                <a16:creationId xmlns:a16="http://schemas.microsoft.com/office/drawing/2014/main" id="{234D149E-0607-2C43-4635-15392C475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8" t="83887" r="20023" b="11854"/>
          <a:stretch/>
        </p:blipFill>
        <p:spPr>
          <a:xfrm>
            <a:off x="4858594" y="1415625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7" name="图片 26" descr="图形用户界面&#10;&#10;AI 生成的内容可能不正确。">
            <a:extLst>
              <a:ext uri="{FF2B5EF4-FFF2-40B4-BE49-F238E27FC236}">
                <a16:creationId xmlns:a16="http://schemas.microsoft.com/office/drawing/2014/main" id="{7FFD6EB2-FF53-7622-1710-0A770FDF9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t="85514" r="78669" b="10227"/>
          <a:stretch/>
        </p:blipFill>
        <p:spPr>
          <a:xfrm>
            <a:off x="3736339" y="1415625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5" name="图片 24" descr="图形用户界面&#10;&#10;AI 生成的内容可能不正确。">
            <a:extLst>
              <a:ext uri="{FF2B5EF4-FFF2-40B4-BE49-F238E27FC236}">
                <a16:creationId xmlns:a16="http://schemas.microsoft.com/office/drawing/2014/main" id="{5A67B4ED-A806-E0C6-C98C-393F60DE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1" t="79758" r="65781" b="15983"/>
          <a:stretch/>
        </p:blipFill>
        <p:spPr>
          <a:xfrm>
            <a:off x="2628264" y="1415626"/>
            <a:ext cx="1108075" cy="1108075"/>
          </a:xfrm>
          <a:custGeom>
            <a:avLst/>
            <a:gdLst>
              <a:gd name="connsiteX0" fmla="*/ 184684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4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4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4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4" y="1108075"/>
                </a:lnTo>
                <a:cubicBezTo>
                  <a:pt x="82686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6" y="0"/>
                  <a:pt x="184684" y="0"/>
                </a:cubicBezTo>
                <a:close/>
              </a:path>
            </a:pathLst>
          </a:custGeom>
        </p:spPr>
      </p:pic>
      <p:pic>
        <p:nvPicPr>
          <p:cNvPr id="23" name="图片 22" descr="图形用户界面&#10;&#10;AI 生成的内容可能不正确。">
            <a:extLst>
              <a:ext uri="{FF2B5EF4-FFF2-40B4-BE49-F238E27FC236}">
                <a16:creationId xmlns:a16="http://schemas.microsoft.com/office/drawing/2014/main" id="{5327B409-4571-00BC-763E-71316501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2" t="61772" r="53049" b="33968"/>
          <a:stretch/>
        </p:blipFill>
        <p:spPr>
          <a:xfrm>
            <a:off x="397933" y="1415627"/>
            <a:ext cx="1108076" cy="1108075"/>
          </a:xfrm>
          <a:custGeom>
            <a:avLst/>
            <a:gdLst>
              <a:gd name="connsiteX0" fmla="*/ 184683 w 1108076"/>
              <a:gd name="connsiteY0" fmla="*/ 0 h 1108075"/>
              <a:gd name="connsiteX1" fmla="*/ 923392 w 1108076"/>
              <a:gd name="connsiteY1" fmla="*/ 0 h 1108075"/>
              <a:gd name="connsiteX2" fmla="*/ 1108076 w 1108076"/>
              <a:gd name="connsiteY2" fmla="*/ 184683 h 1108075"/>
              <a:gd name="connsiteX3" fmla="*/ 1108076 w 1108076"/>
              <a:gd name="connsiteY3" fmla="*/ 923392 h 1108075"/>
              <a:gd name="connsiteX4" fmla="*/ 923392 w 1108076"/>
              <a:gd name="connsiteY4" fmla="*/ 1108075 h 1108075"/>
              <a:gd name="connsiteX5" fmla="*/ 184683 w 1108076"/>
              <a:gd name="connsiteY5" fmla="*/ 1108075 h 1108075"/>
              <a:gd name="connsiteX6" fmla="*/ 0 w 1108076"/>
              <a:gd name="connsiteY6" fmla="*/ 923392 h 1108075"/>
              <a:gd name="connsiteX7" fmla="*/ 0 w 1108076"/>
              <a:gd name="connsiteY7" fmla="*/ 184683 h 1108075"/>
              <a:gd name="connsiteX8" fmla="*/ 184683 w 1108076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6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6" y="82685"/>
                  <a:pt x="1108076" y="184683"/>
                </a:cubicBezTo>
                <a:lnTo>
                  <a:pt x="1108076" y="923392"/>
                </a:lnTo>
                <a:cubicBezTo>
                  <a:pt x="1108076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5E6890A1-D53D-545E-DD9C-D8E5321F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8" t="66247" r="27313" b="29493"/>
          <a:stretch/>
        </p:blipFill>
        <p:spPr>
          <a:xfrm>
            <a:off x="1513099" y="1415626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33" name="图片 32" descr="图形用户界面&#10;&#10;AI 生成的内容可能不正确。">
            <a:extLst>
              <a:ext uri="{FF2B5EF4-FFF2-40B4-BE49-F238E27FC236}">
                <a16:creationId xmlns:a16="http://schemas.microsoft.com/office/drawing/2014/main" id="{13FBEA2D-016D-3FEA-1E48-6DA5DBEBE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>
            <a:off x="397933" y="3824713"/>
            <a:ext cx="2016290" cy="810787"/>
          </a:xfrm>
          <a:prstGeom prst="rect">
            <a:avLst/>
          </a:prstGeom>
        </p:spPr>
      </p:pic>
      <p:pic>
        <p:nvPicPr>
          <p:cNvPr id="35" name="图片 34" descr="图形用户界面&#10;&#10;AI 生成的内容可能不正确。">
            <a:extLst>
              <a:ext uri="{FF2B5EF4-FFF2-40B4-BE49-F238E27FC236}">
                <a16:creationId xmlns:a16="http://schemas.microsoft.com/office/drawing/2014/main" id="{39116101-4430-5FB0-2B55-A69F2390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37870" r="79526" b="58429"/>
          <a:stretch/>
        </p:blipFill>
        <p:spPr>
          <a:xfrm>
            <a:off x="397933" y="3103353"/>
            <a:ext cx="2008930" cy="721360"/>
          </a:xfrm>
          <a:prstGeom prst="rect">
            <a:avLst/>
          </a:prstGeom>
        </p:spPr>
      </p:pic>
      <p:pic>
        <p:nvPicPr>
          <p:cNvPr id="37" name="图片 36" descr="图形用户界面&#10;&#10;AI 生成的内容可能不正确。">
            <a:extLst>
              <a:ext uri="{FF2B5EF4-FFF2-40B4-BE49-F238E27FC236}">
                <a16:creationId xmlns:a16="http://schemas.microsoft.com/office/drawing/2014/main" id="{7583788A-4492-B150-914F-903080461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5" t="43426" r="925" b="52662"/>
          <a:stretch/>
        </p:blipFill>
        <p:spPr>
          <a:xfrm>
            <a:off x="397933" y="4635499"/>
            <a:ext cx="2003150" cy="943049"/>
          </a:xfrm>
          <a:prstGeom prst="rect">
            <a:avLst/>
          </a:prstGeom>
        </p:spPr>
      </p:pic>
      <p:pic>
        <p:nvPicPr>
          <p:cNvPr id="38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9521744-42A9-9319-3E52-82CA3DCF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0" t="73129" r="238" b="9242"/>
          <a:stretch/>
        </p:blipFill>
        <p:spPr>
          <a:xfrm>
            <a:off x="2621174" y="4664698"/>
            <a:ext cx="1579133" cy="913850"/>
          </a:xfrm>
        </p:spPr>
      </p:pic>
      <p:pic>
        <p:nvPicPr>
          <p:cNvPr id="40" name="图片 39" descr="图形用户界面&#10;&#10;AI 生成的内容可能不正确。">
            <a:extLst>
              <a:ext uri="{FF2B5EF4-FFF2-40B4-BE49-F238E27FC236}">
                <a16:creationId xmlns:a16="http://schemas.microsoft.com/office/drawing/2014/main" id="{1BA900C6-8018-9F5D-91B6-5AFF1BF9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584440" y="3081338"/>
            <a:ext cx="248285" cy="229130"/>
          </a:xfrm>
          <a:prstGeom prst="rect">
            <a:avLst/>
          </a:prstGeom>
        </p:spPr>
      </p:pic>
      <p:pic>
        <p:nvPicPr>
          <p:cNvPr id="45" name="图片 44" descr="手机屏幕的截图&#10;&#10;AI 生成的内容可能不正确。">
            <a:extLst>
              <a:ext uri="{FF2B5EF4-FFF2-40B4-BE49-F238E27FC236}">
                <a16:creationId xmlns:a16="http://schemas.microsoft.com/office/drawing/2014/main" id="{3068ABD6-F5B5-BC1F-953E-8B2D52488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1" t="30202" r="64981" b="63384"/>
          <a:stretch>
            <a:fillRect/>
          </a:stretch>
        </p:blipFill>
        <p:spPr>
          <a:xfrm>
            <a:off x="5514975" y="96178"/>
            <a:ext cx="3207146" cy="3207146"/>
          </a:xfrm>
          <a:custGeom>
            <a:avLst/>
            <a:gdLst>
              <a:gd name="connsiteX0" fmla="*/ 96443 w 578644"/>
              <a:gd name="connsiteY0" fmla="*/ 0 h 578644"/>
              <a:gd name="connsiteX1" fmla="*/ 482201 w 578644"/>
              <a:gd name="connsiteY1" fmla="*/ 0 h 578644"/>
              <a:gd name="connsiteX2" fmla="*/ 578644 w 578644"/>
              <a:gd name="connsiteY2" fmla="*/ 96443 h 578644"/>
              <a:gd name="connsiteX3" fmla="*/ 578644 w 578644"/>
              <a:gd name="connsiteY3" fmla="*/ 482201 h 578644"/>
              <a:gd name="connsiteX4" fmla="*/ 482201 w 578644"/>
              <a:gd name="connsiteY4" fmla="*/ 578644 h 578644"/>
              <a:gd name="connsiteX5" fmla="*/ 96443 w 578644"/>
              <a:gd name="connsiteY5" fmla="*/ 578644 h 578644"/>
              <a:gd name="connsiteX6" fmla="*/ 0 w 578644"/>
              <a:gd name="connsiteY6" fmla="*/ 482201 h 578644"/>
              <a:gd name="connsiteX7" fmla="*/ 0 w 578644"/>
              <a:gd name="connsiteY7" fmla="*/ 96443 h 578644"/>
              <a:gd name="connsiteX8" fmla="*/ 96443 w 578644"/>
              <a:gd name="connsiteY8" fmla="*/ 0 h 57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" h="578644">
                <a:moveTo>
                  <a:pt x="96443" y="0"/>
                </a:moveTo>
                <a:lnTo>
                  <a:pt x="482201" y="0"/>
                </a:lnTo>
                <a:cubicBezTo>
                  <a:pt x="535465" y="0"/>
                  <a:pt x="578644" y="43179"/>
                  <a:pt x="578644" y="96443"/>
                </a:cubicBezTo>
                <a:lnTo>
                  <a:pt x="578644" y="482201"/>
                </a:lnTo>
                <a:cubicBezTo>
                  <a:pt x="578644" y="535465"/>
                  <a:pt x="535465" y="578644"/>
                  <a:pt x="482201" y="578644"/>
                </a:cubicBezTo>
                <a:lnTo>
                  <a:pt x="96443" y="578644"/>
                </a:lnTo>
                <a:cubicBezTo>
                  <a:pt x="43179" y="578644"/>
                  <a:pt x="0" y="535465"/>
                  <a:pt x="0" y="482201"/>
                </a:cubicBezTo>
                <a:lnTo>
                  <a:pt x="0" y="96443"/>
                </a:lnTo>
                <a:cubicBezTo>
                  <a:pt x="0" y="43179"/>
                  <a:pt x="43179" y="0"/>
                  <a:pt x="9644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298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E5789F1D-B783-D1E0-862E-0A573891B005}"/>
              </a:ext>
            </a:extLst>
          </p:cNvPr>
          <p:cNvSpPr/>
          <p:nvPr/>
        </p:nvSpPr>
        <p:spPr>
          <a:xfrm>
            <a:off x="2193325" y="945291"/>
            <a:ext cx="6295768" cy="4213654"/>
          </a:xfrm>
          <a:prstGeom prst="roundRect">
            <a:avLst>
              <a:gd name="adj" fmla="val 4057"/>
            </a:avLst>
          </a:prstGeom>
          <a:solidFill>
            <a:srgbClr val="928865"/>
          </a:solidFill>
          <a:ln>
            <a:solidFill>
              <a:srgbClr val="1E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9EB1F6-3B79-4343-DC68-0D076B5DE6C7}"/>
              </a:ext>
            </a:extLst>
          </p:cNvPr>
          <p:cNvSpPr txBox="1"/>
          <p:nvPr/>
        </p:nvSpPr>
        <p:spPr>
          <a:xfrm>
            <a:off x="4452199" y="10503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常备主公武将</a:t>
            </a:r>
          </a:p>
        </p:txBody>
      </p:sp>
      <p:pic>
        <p:nvPicPr>
          <p:cNvPr id="7" name="图片 6" descr="图片包含 人, 乐器, 男人, 穿着&#10;&#10;AI 生成的内容可能不正确。">
            <a:extLst>
              <a:ext uri="{FF2B5EF4-FFF2-40B4-BE49-F238E27FC236}">
                <a16:creationId xmlns:a16="http://schemas.microsoft.com/office/drawing/2014/main" id="{8155F661-AFFF-E355-64B1-84F0AE12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49A609-9584-D4DE-63F8-333E97E4A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22E25F-5648-79E8-9F14-E3111B453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3" name="图片 12" descr="紫色头发的人&#10;&#10;AI 生成的内容可能不正确。">
            <a:extLst>
              <a:ext uri="{FF2B5EF4-FFF2-40B4-BE49-F238E27FC236}">
                <a16:creationId xmlns:a16="http://schemas.microsoft.com/office/drawing/2014/main" id="{730E0214-9E80-4A4B-DD84-1F4C30915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5" name="图片 14" descr="人戴着帽子和墨镜&#10;&#10;AI 生成的内容可能不正确。">
            <a:extLst>
              <a:ext uri="{FF2B5EF4-FFF2-40B4-BE49-F238E27FC236}">
                <a16:creationId xmlns:a16="http://schemas.microsoft.com/office/drawing/2014/main" id="{A93F7DCE-3C99-40A3-5ACB-33B4AABEE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7" name="图片 16" descr="图片包含 人, 穿着, 棕色, 狗&#10;&#10;AI 生成的内容可能不正确。">
            <a:extLst>
              <a:ext uri="{FF2B5EF4-FFF2-40B4-BE49-F238E27FC236}">
                <a16:creationId xmlns:a16="http://schemas.microsoft.com/office/drawing/2014/main" id="{FECE5E10-6500-2133-73F4-0597D9135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1B029C-C894-ADA5-A5A7-2C044EB0BC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1" name="图片 20" descr="蓝色头发的女人&#10;&#10;AI 生成的内容可能不正确。">
            <a:extLst>
              <a:ext uri="{FF2B5EF4-FFF2-40B4-BE49-F238E27FC236}">
                <a16:creationId xmlns:a16="http://schemas.microsoft.com/office/drawing/2014/main" id="{2331D038-74F7-B5EA-0EC6-FC796D8132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3" name="图片 22" descr="蓝色头发的人&#10;&#10;AI 生成的内容可能不正确。">
            <a:extLst>
              <a:ext uri="{FF2B5EF4-FFF2-40B4-BE49-F238E27FC236}">
                <a16:creationId xmlns:a16="http://schemas.microsoft.com/office/drawing/2014/main" id="{D0EA09F6-2044-1670-8501-F9636FFB0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5" name="图片 24" descr="蓝色头发的人&#10;&#10;AI 生成的内容可能不正确。">
            <a:extLst>
              <a:ext uri="{FF2B5EF4-FFF2-40B4-BE49-F238E27FC236}">
                <a16:creationId xmlns:a16="http://schemas.microsoft.com/office/drawing/2014/main" id="{452519BF-78CC-E32B-8BE6-128192B917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7" name="图片 26" descr="人的脸&#10;&#10;AI 生成的内容可能不正确。">
            <a:extLst>
              <a:ext uri="{FF2B5EF4-FFF2-40B4-BE49-F238E27FC236}">
                <a16:creationId xmlns:a16="http://schemas.microsoft.com/office/drawing/2014/main" id="{CCA83BEB-FD59-C61C-5A1D-72F76666B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9" name="图片 28" descr="蓝色头发的女人&#10;&#10;AI 生成的内容可能不正确。">
            <a:extLst>
              <a:ext uri="{FF2B5EF4-FFF2-40B4-BE49-F238E27FC236}">
                <a16:creationId xmlns:a16="http://schemas.microsoft.com/office/drawing/2014/main" id="{1F0C0FC1-126F-73F5-092D-4F97C5433E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1" name="图片 30" descr="蓝色头发的卡通女孩&#10;&#10;AI 生成的内容可能不正确。">
            <a:extLst>
              <a:ext uri="{FF2B5EF4-FFF2-40B4-BE49-F238E27FC236}">
                <a16:creationId xmlns:a16="http://schemas.microsoft.com/office/drawing/2014/main" id="{3D680855-FAF2-CD1B-2379-47CB77F86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3" name="图片 32" descr="男人的脸被修图的鹦鹉&#10;&#10;AI 生成的内容可能不正确。">
            <a:extLst>
              <a:ext uri="{FF2B5EF4-FFF2-40B4-BE49-F238E27FC236}">
                <a16:creationId xmlns:a16="http://schemas.microsoft.com/office/drawing/2014/main" id="{BB0E5F49-E2D2-98F0-B2E7-828FF5E5C3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5" name="图片 34" descr="人的脸被修图&#10;&#10;AI 生成的内容可能不正确。">
            <a:extLst>
              <a:ext uri="{FF2B5EF4-FFF2-40B4-BE49-F238E27FC236}">
                <a16:creationId xmlns:a16="http://schemas.microsoft.com/office/drawing/2014/main" id="{C4FBC43F-8325-E133-C9DC-2A39939426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7" name="图片 36" descr="人的脸被修图变形&#10;&#10;AI 生成的内容可能不正确。">
            <a:extLst>
              <a:ext uri="{FF2B5EF4-FFF2-40B4-BE49-F238E27FC236}">
                <a16:creationId xmlns:a16="http://schemas.microsoft.com/office/drawing/2014/main" id="{343AB56A-3A1A-CDB7-3011-4322EDDF07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9" name="图片 38" descr="人的脸被修图的人脸&#10;&#10;AI 生成的内容可能不正确。">
            <a:extLst>
              <a:ext uri="{FF2B5EF4-FFF2-40B4-BE49-F238E27FC236}">
                <a16:creationId xmlns:a16="http://schemas.microsoft.com/office/drawing/2014/main" id="{484D0BD7-2732-4996-45DF-C2609B7E64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93" y="3747606"/>
            <a:ext cx="878359" cy="878359"/>
          </a:xfrm>
          <a:prstGeom prst="rect">
            <a:avLst/>
          </a:prstGeom>
        </p:spPr>
      </p:pic>
      <p:pic>
        <p:nvPicPr>
          <p:cNvPr id="41" name="图片 40" descr="男人的脸被修图上卡通人物&#10;&#10;AI 生成的内容可能不正确。">
            <a:extLst>
              <a:ext uri="{FF2B5EF4-FFF2-40B4-BE49-F238E27FC236}">
                <a16:creationId xmlns:a16="http://schemas.microsoft.com/office/drawing/2014/main" id="{D6E2A830-248B-E868-A739-D9707F1A47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97" y="3764642"/>
            <a:ext cx="878359" cy="878359"/>
          </a:xfrm>
          <a:prstGeom prst="rect">
            <a:avLst/>
          </a:prstGeom>
        </p:spPr>
      </p:pic>
      <p:pic>
        <p:nvPicPr>
          <p:cNvPr id="43" name="图片 42" descr="蓝色头发的女人&#10;&#10;AI 生成的内容可能不正确。">
            <a:extLst>
              <a:ext uri="{FF2B5EF4-FFF2-40B4-BE49-F238E27FC236}">
                <a16:creationId xmlns:a16="http://schemas.microsoft.com/office/drawing/2014/main" id="{322F8AA2-6BE2-5C5D-712F-503D040F34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2" y="3764642"/>
            <a:ext cx="878359" cy="878359"/>
          </a:xfrm>
          <a:prstGeom prst="rect">
            <a:avLst/>
          </a:prstGeom>
        </p:spPr>
      </p:pic>
      <p:pic>
        <p:nvPicPr>
          <p:cNvPr id="45" name="图片 44" descr="女人穿着戏服&#10;&#10;AI 生成的内容可能不正确。">
            <a:extLst>
              <a:ext uri="{FF2B5EF4-FFF2-40B4-BE49-F238E27FC236}">
                <a16:creationId xmlns:a16="http://schemas.microsoft.com/office/drawing/2014/main" id="{DAE082AC-DA53-E222-895F-3B185B21ADA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7" y="3764642"/>
            <a:ext cx="878359" cy="878359"/>
          </a:xfrm>
          <a:prstGeom prst="rect">
            <a:avLst/>
          </a:prstGeom>
        </p:spPr>
      </p:pic>
      <p:pic>
        <p:nvPicPr>
          <p:cNvPr id="47" name="图片 46" descr="人的脸被修图的人脸&#10;&#10;AI 生成的内容可能不正确。">
            <a:extLst>
              <a:ext uri="{FF2B5EF4-FFF2-40B4-BE49-F238E27FC236}">
                <a16:creationId xmlns:a16="http://schemas.microsoft.com/office/drawing/2014/main" id="{449685DB-67FA-BF12-FDDD-770162D9EC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3" y="2410942"/>
            <a:ext cx="878359" cy="87835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CA77E86-E666-FDD0-B84C-471433F974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2410942"/>
            <a:ext cx="878359" cy="878359"/>
          </a:xfrm>
          <a:prstGeom prst="rect">
            <a:avLst/>
          </a:prstGeom>
        </p:spPr>
      </p:pic>
      <p:pic>
        <p:nvPicPr>
          <p:cNvPr id="51" name="图片 50" descr="人的脸&#10;&#10;AI 生成的内容可能不正确。">
            <a:extLst>
              <a:ext uri="{FF2B5EF4-FFF2-40B4-BE49-F238E27FC236}">
                <a16:creationId xmlns:a16="http://schemas.microsoft.com/office/drawing/2014/main" id="{A2B01BF6-E252-8ADE-6976-0B49BD3F8C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90" y="1419654"/>
            <a:ext cx="878359" cy="878359"/>
          </a:xfrm>
          <a:prstGeom prst="rect">
            <a:avLst/>
          </a:prstGeom>
        </p:spPr>
      </p:pic>
      <p:pic>
        <p:nvPicPr>
          <p:cNvPr id="53" name="图片 52" descr="绿色头发的人&#10;&#10;AI 生成的内容可能不正确。">
            <a:extLst>
              <a:ext uri="{FF2B5EF4-FFF2-40B4-BE49-F238E27FC236}">
                <a16:creationId xmlns:a16="http://schemas.microsoft.com/office/drawing/2014/main" id="{01A1FB14-393B-8977-D097-464BDB360FD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88" y="1419655"/>
            <a:ext cx="878359" cy="878359"/>
          </a:xfrm>
          <a:prstGeom prst="rect">
            <a:avLst/>
          </a:prstGeom>
        </p:spPr>
      </p:pic>
      <p:pic>
        <p:nvPicPr>
          <p:cNvPr id="55" name="图片 54" descr="女人的脸&#10;&#10;AI 生成的内容可能不正确。">
            <a:extLst>
              <a:ext uri="{FF2B5EF4-FFF2-40B4-BE49-F238E27FC236}">
                <a16:creationId xmlns:a16="http://schemas.microsoft.com/office/drawing/2014/main" id="{34A1B314-5A23-64BE-A64B-FE08E6ECFC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93" y="1440361"/>
            <a:ext cx="878359" cy="87835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58E3E3DB-A0C7-5894-F046-39F7C58DA01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98" y="1440361"/>
            <a:ext cx="878359" cy="87835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3717FADE-BB73-7560-1043-0B96D052E5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3" y="1419656"/>
            <a:ext cx="878359" cy="878359"/>
          </a:xfrm>
          <a:prstGeom prst="rect">
            <a:avLst/>
          </a:prstGeom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756BEC6-2CA0-8FF9-6298-F98296F0C18B}"/>
              </a:ext>
            </a:extLst>
          </p:cNvPr>
          <p:cNvCxnSpPr/>
          <p:nvPr/>
        </p:nvCxnSpPr>
        <p:spPr>
          <a:xfrm>
            <a:off x="2372308" y="3526971"/>
            <a:ext cx="25190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69FE663-F397-6731-D3F4-55893CB35B6C}"/>
              </a:ext>
            </a:extLst>
          </p:cNvPr>
          <p:cNvCxnSpPr/>
          <p:nvPr/>
        </p:nvCxnSpPr>
        <p:spPr>
          <a:xfrm>
            <a:off x="5845853" y="3526971"/>
            <a:ext cx="25190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1743A016-56A5-41FA-D679-020DBACDEE09}"/>
              </a:ext>
            </a:extLst>
          </p:cNvPr>
          <p:cNvSpPr txBox="1"/>
          <p:nvPr/>
        </p:nvSpPr>
        <p:spPr>
          <a:xfrm>
            <a:off x="5006977" y="337308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分隔栏</a:t>
            </a:r>
          </a:p>
        </p:txBody>
      </p:sp>
    </p:spTree>
    <p:extLst>
      <p:ext uri="{BB962C8B-B14F-4D97-AF65-F5344CB8AC3E}">
        <p14:creationId xmlns:p14="http://schemas.microsoft.com/office/powerpoint/2010/main" val="90521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天空中有太阳&#10;&#10;AI 生成的内容可能不正确。">
            <a:extLst>
              <a:ext uri="{FF2B5EF4-FFF2-40B4-BE49-F238E27FC236}">
                <a16:creationId xmlns:a16="http://schemas.microsoft.com/office/drawing/2014/main" id="{C5CD6DFC-F9F2-1BCA-1BA8-E7BBC04C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r="6" b="542"/>
          <a:stretch>
            <a:fillRect/>
          </a:stretch>
        </p:blipFill>
        <p:spPr>
          <a:xfrm>
            <a:off x="2464857" y="1024863"/>
            <a:ext cx="6480000" cy="3240000"/>
          </a:xfrm>
          <a:custGeom>
            <a:avLst/>
            <a:gdLst>
              <a:gd name="connsiteX0" fmla="*/ 227027 w 6480000"/>
              <a:gd name="connsiteY0" fmla="*/ 0 h 3240000"/>
              <a:gd name="connsiteX1" fmla="*/ 6252973 w 6480000"/>
              <a:gd name="connsiteY1" fmla="*/ 0 h 3240000"/>
              <a:gd name="connsiteX2" fmla="*/ 6480000 w 6480000"/>
              <a:gd name="connsiteY2" fmla="*/ 227027 h 3240000"/>
              <a:gd name="connsiteX3" fmla="*/ 6480000 w 6480000"/>
              <a:gd name="connsiteY3" fmla="*/ 3012973 h 3240000"/>
              <a:gd name="connsiteX4" fmla="*/ 6252973 w 6480000"/>
              <a:gd name="connsiteY4" fmla="*/ 3240000 h 3240000"/>
              <a:gd name="connsiteX5" fmla="*/ 227027 w 6480000"/>
              <a:gd name="connsiteY5" fmla="*/ 3240000 h 3240000"/>
              <a:gd name="connsiteX6" fmla="*/ 0 w 6480000"/>
              <a:gd name="connsiteY6" fmla="*/ 3012973 h 3240000"/>
              <a:gd name="connsiteX7" fmla="*/ 0 w 6480000"/>
              <a:gd name="connsiteY7" fmla="*/ 227027 h 3240000"/>
              <a:gd name="connsiteX8" fmla="*/ 227027 w 6480000"/>
              <a:gd name="connsiteY8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000" h="3240000">
                <a:moveTo>
                  <a:pt x="227027" y="0"/>
                </a:moveTo>
                <a:lnTo>
                  <a:pt x="6252973" y="0"/>
                </a:lnTo>
                <a:cubicBezTo>
                  <a:pt x="6378357" y="0"/>
                  <a:pt x="6480000" y="101643"/>
                  <a:pt x="6480000" y="227027"/>
                </a:cubicBezTo>
                <a:lnTo>
                  <a:pt x="6480000" y="3012973"/>
                </a:lnTo>
                <a:cubicBezTo>
                  <a:pt x="6480000" y="3138357"/>
                  <a:pt x="6378357" y="3240000"/>
                  <a:pt x="6252973" y="3240000"/>
                </a:cubicBezTo>
                <a:lnTo>
                  <a:pt x="227027" y="3240000"/>
                </a:lnTo>
                <a:cubicBezTo>
                  <a:pt x="101643" y="3240000"/>
                  <a:pt x="0" y="3138357"/>
                  <a:pt x="0" y="3012973"/>
                </a:cubicBezTo>
                <a:lnTo>
                  <a:pt x="0" y="227027"/>
                </a:lnTo>
                <a:cubicBezTo>
                  <a:pt x="0" y="101643"/>
                  <a:pt x="101643" y="0"/>
                  <a:pt x="227027" y="0"/>
                </a:cubicBezTo>
                <a:close/>
              </a:path>
            </a:pathLst>
          </a:custGeom>
        </p:spPr>
      </p:pic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823A24CA-83FE-58EF-EEB2-11786D598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8" b="90646"/>
          <a:stretch/>
        </p:blipFill>
        <p:spPr>
          <a:xfrm>
            <a:off x="2583724" y="3584467"/>
            <a:ext cx="6242264" cy="570221"/>
          </a:xfrm>
          <a:prstGeom prst="rect">
            <a:avLst/>
          </a:prstGeom>
        </p:spPr>
      </p:pic>
      <p:pic>
        <p:nvPicPr>
          <p:cNvPr id="8" name="图片 7" descr="图片包含 图示&#10;&#10;AI 生成的内容可能不正确。">
            <a:extLst>
              <a:ext uri="{FF2B5EF4-FFF2-40B4-BE49-F238E27FC236}">
                <a16:creationId xmlns:a16="http://schemas.microsoft.com/office/drawing/2014/main" id="{F427A489-DE8B-6E48-01D2-46C88703B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08" y="1068573"/>
            <a:ext cx="1784658" cy="25063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D3248D-412C-CB8F-72AA-ACFCA9337A07}"/>
              </a:ext>
            </a:extLst>
          </p:cNvPr>
          <p:cNvSpPr txBox="1"/>
          <p:nvPr/>
        </p:nvSpPr>
        <p:spPr>
          <a:xfrm>
            <a:off x="5357138" y="368484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4/4  0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3" name="图片 12" descr="图形用户界面&#10;&#10;AI 生成的内容可能不正确。">
            <a:extLst>
              <a:ext uri="{FF2B5EF4-FFF2-40B4-BE49-F238E27FC236}">
                <a16:creationId xmlns:a16="http://schemas.microsoft.com/office/drawing/2014/main" id="{DA593323-5053-9CFF-8AF0-22099C39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4765066" y="3705146"/>
            <a:ext cx="546632" cy="328731"/>
          </a:xfrm>
          <a:prstGeom prst="rect">
            <a:avLst/>
          </a:prstGeom>
        </p:spPr>
      </p:pic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26DB51D2-07AD-BD39-BD32-A616B7D47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114272" y="3705146"/>
            <a:ext cx="546632" cy="3287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8358B11-4B26-A858-4DF0-E072A045F6E1}"/>
              </a:ext>
            </a:extLst>
          </p:cNvPr>
          <p:cNvSpPr txBox="1"/>
          <p:nvPr/>
        </p:nvSpPr>
        <p:spPr>
          <a:xfrm>
            <a:off x="4830633" y="3664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9F0CCB-A011-B500-DE59-8EF5B6DBDEC8}"/>
              </a:ext>
            </a:extLst>
          </p:cNvPr>
          <p:cNvSpPr txBox="1"/>
          <p:nvPr/>
        </p:nvSpPr>
        <p:spPr>
          <a:xfrm>
            <a:off x="6179839" y="3664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</a:t>
            </a:r>
          </a:p>
        </p:txBody>
      </p:sp>
      <p:pic>
        <p:nvPicPr>
          <p:cNvPr id="18" name="图片 17" descr="卡通人物&#10;&#10;AI 生成的内容可能不正确。">
            <a:extLst>
              <a:ext uri="{FF2B5EF4-FFF2-40B4-BE49-F238E27FC236}">
                <a16:creationId xmlns:a16="http://schemas.microsoft.com/office/drawing/2014/main" id="{746D7302-0E3E-36E5-D36B-A7065F68A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92" y="3643378"/>
            <a:ext cx="442679" cy="465601"/>
          </a:xfrm>
          <a:prstGeom prst="rect">
            <a:avLst/>
          </a:prstGeom>
        </p:spPr>
      </p:pic>
      <p:pic>
        <p:nvPicPr>
          <p:cNvPr id="19" name="图片 18" descr="图形用户界面&#10;&#10;AI 生成的内容可能不正确。">
            <a:extLst>
              <a:ext uri="{FF2B5EF4-FFF2-40B4-BE49-F238E27FC236}">
                <a16:creationId xmlns:a16="http://schemas.microsoft.com/office/drawing/2014/main" id="{44141E7B-9F60-243D-459F-65076EA7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3082666" y="3717297"/>
            <a:ext cx="546632" cy="3287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1E4D1E2-9B7F-64D0-57B4-7534363D8A5B}"/>
              </a:ext>
            </a:extLst>
          </p:cNvPr>
          <p:cNvSpPr txBox="1"/>
          <p:nvPr/>
        </p:nvSpPr>
        <p:spPr>
          <a:xfrm>
            <a:off x="3063117" y="368660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身份</a:t>
            </a:r>
          </a:p>
        </p:txBody>
      </p:sp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DCD982F3-E3B6-31D1-18E1-482C75AE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3931468" y="3711814"/>
            <a:ext cx="546632" cy="328731"/>
          </a:xfrm>
          <a:prstGeom prst="rect">
            <a:avLst/>
          </a:prstGeom>
        </p:spPr>
      </p:pic>
      <p:pic>
        <p:nvPicPr>
          <p:cNvPr id="23" name="图片 22" descr="图形用户界面&#10;&#10;AI 生成的内容可能不正确。">
            <a:extLst>
              <a:ext uri="{FF2B5EF4-FFF2-40B4-BE49-F238E27FC236}">
                <a16:creationId xmlns:a16="http://schemas.microsoft.com/office/drawing/2014/main" id="{8708DD42-B7C9-F74E-09C8-ED2186509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8136223" y="3711814"/>
            <a:ext cx="546632" cy="328731"/>
          </a:xfrm>
          <a:prstGeom prst="rect">
            <a:avLst/>
          </a:prstGeom>
        </p:spPr>
      </p:pic>
      <p:pic>
        <p:nvPicPr>
          <p:cNvPr id="24" name="图片 23" descr="图形用户界面&#10;&#10;AI 生成的内容可能不正确。">
            <a:extLst>
              <a:ext uri="{FF2B5EF4-FFF2-40B4-BE49-F238E27FC236}">
                <a16:creationId xmlns:a16="http://schemas.microsoft.com/office/drawing/2014/main" id="{BFD0E389-9B2D-2429-10F3-EB8D70A47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733169" y="3711814"/>
            <a:ext cx="546632" cy="328731"/>
          </a:xfrm>
          <a:prstGeom prst="rect">
            <a:avLst/>
          </a:prstGeom>
        </p:spPr>
      </p:pic>
      <p:pic>
        <p:nvPicPr>
          <p:cNvPr id="25" name="图片 24" descr="图形用户界面&#10;&#10;AI 生成的内容可能不正确。">
            <a:extLst>
              <a:ext uri="{FF2B5EF4-FFF2-40B4-BE49-F238E27FC236}">
                <a16:creationId xmlns:a16="http://schemas.microsoft.com/office/drawing/2014/main" id="{C2FC99E2-1689-471E-A5D1-B2C866875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7432537" y="3705146"/>
            <a:ext cx="546632" cy="32873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B587A0F-FE41-1338-8C82-6C0D9CDD1443}"/>
              </a:ext>
            </a:extLst>
          </p:cNvPr>
          <p:cNvSpPr txBox="1"/>
          <p:nvPr/>
        </p:nvSpPr>
        <p:spPr>
          <a:xfrm>
            <a:off x="3903664" y="36774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标记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09352-B3B8-A050-1B0C-E183D60E8CF9}"/>
              </a:ext>
            </a:extLst>
          </p:cNvPr>
          <p:cNvSpPr txBox="1"/>
          <p:nvPr/>
        </p:nvSpPr>
        <p:spPr>
          <a:xfrm>
            <a:off x="6718633" y="36800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横置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4139D2A-E2E3-44FF-74C7-B25C6B35FDC1}"/>
              </a:ext>
            </a:extLst>
          </p:cNvPr>
          <p:cNvSpPr txBox="1"/>
          <p:nvPr/>
        </p:nvSpPr>
        <p:spPr>
          <a:xfrm>
            <a:off x="7408336" y="36774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翻面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63A7CC-AE65-F421-16C7-888E33412881}"/>
              </a:ext>
            </a:extLst>
          </p:cNvPr>
          <p:cNvSpPr txBox="1"/>
          <p:nvPr/>
        </p:nvSpPr>
        <p:spPr>
          <a:xfrm>
            <a:off x="8114378" y="368100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废除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91AE5E9-C52D-A754-5E07-CD8AAD2D774B}"/>
              </a:ext>
            </a:extLst>
          </p:cNvPr>
          <p:cNvGrpSpPr/>
          <p:nvPr/>
        </p:nvGrpSpPr>
        <p:grpSpPr>
          <a:xfrm>
            <a:off x="2559917" y="2785432"/>
            <a:ext cx="697627" cy="462310"/>
            <a:chOff x="1640435" y="2734201"/>
            <a:chExt cx="697627" cy="462310"/>
          </a:xfrm>
        </p:grpSpPr>
        <p:pic>
          <p:nvPicPr>
            <p:cNvPr id="30" name="图片 29" descr="图形用户界面&#10;&#10;AI 生成的内容可能不正确。">
              <a:extLst>
                <a:ext uri="{FF2B5EF4-FFF2-40B4-BE49-F238E27FC236}">
                  <a16:creationId xmlns:a16="http://schemas.microsoft.com/office/drawing/2014/main" id="{94D292FA-1F5D-1562-727D-57F11849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8" t="38848" r="60636" b="50723"/>
            <a:stretch/>
          </p:blipFill>
          <p:spPr>
            <a:xfrm>
              <a:off x="1738592" y="2734201"/>
              <a:ext cx="442679" cy="3392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3C4019-2A47-7E82-E6D0-D76D1FA5BEBF}"/>
                </a:ext>
              </a:extLst>
            </p:cNvPr>
            <p:cNvSpPr txBox="1"/>
            <p:nvPr/>
          </p:nvSpPr>
          <p:spPr>
            <a:xfrm>
              <a:off x="1640435" y="295029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武将效果</a:t>
              </a:r>
            </a:p>
          </p:txBody>
        </p:sp>
      </p:grpSp>
      <p:pic>
        <p:nvPicPr>
          <p:cNvPr id="33" name="图片 32" descr="图片包含 图示&#10;&#10;AI 生成的内容可能不正确。">
            <a:extLst>
              <a:ext uri="{FF2B5EF4-FFF2-40B4-BE49-F238E27FC236}">
                <a16:creationId xmlns:a16="http://schemas.microsoft.com/office/drawing/2014/main" id="{ED2BA2BF-A5DB-A1E7-18A5-A136670DC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98" y="1065310"/>
            <a:ext cx="1784658" cy="2506324"/>
          </a:xfrm>
          <a:prstGeom prst="rect">
            <a:avLst/>
          </a:prstGeom>
        </p:spPr>
      </p:pic>
      <p:pic>
        <p:nvPicPr>
          <p:cNvPr id="35" name="图片 34" descr="图形用户界面&#10;&#10;AI 生成的内容可能不正确。">
            <a:extLst>
              <a:ext uri="{FF2B5EF4-FFF2-40B4-BE49-F238E27FC236}">
                <a16:creationId xmlns:a16="http://schemas.microsoft.com/office/drawing/2014/main" id="{505DD90E-ED75-EC30-DCD5-F61E8C021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7" r="9468" b="27100"/>
          <a:stretch/>
        </p:blipFill>
        <p:spPr>
          <a:xfrm>
            <a:off x="9408179" y="1500162"/>
            <a:ext cx="1338832" cy="22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天空中有太阳&#10;&#10;AI 生成的内容可能不正确。">
            <a:extLst>
              <a:ext uri="{FF2B5EF4-FFF2-40B4-BE49-F238E27FC236}">
                <a16:creationId xmlns:a16="http://schemas.microsoft.com/office/drawing/2014/main" id="{0E2ECA9E-E965-8AB2-FEFD-A8BE253B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r="6" b="542"/>
          <a:stretch>
            <a:fillRect/>
          </a:stretch>
        </p:blipFill>
        <p:spPr>
          <a:xfrm>
            <a:off x="2464857" y="1024863"/>
            <a:ext cx="6480000" cy="3240000"/>
          </a:xfrm>
          <a:custGeom>
            <a:avLst/>
            <a:gdLst>
              <a:gd name="connsiteX0" fmla="*/ 227027 w 6480000"/>
              <a:gd name="connsiteY0" fmla="*/ 0 h 3240000"/>
              <a:gd name="connsiteX1" fmla="*/ 6252973 w 6480000"/>
              <a:gd name="connsiteY1" fmla="*/ 0 h 3240000"/>
              <a:gd name="connsiteX2" fmla="*/ 6480000 w 6480000"/>
              <a:gd name="connsiteY2" fmla="*/ 227027 h 3240000"/>
              <a:gd name="connsiteX3" fmla="*/ 6480000 w 6480000"/>
              <a:gd name="connsiteY3" fmla="*/ 3012973 h 3240000"/>
              <a:gd name="connsiteX4" fmla="*/ 6252973 w 6480000"/>
              <a:gd name="connsiteY4" fmla="*/ 3240000 h 3240000"/>
              <a:gd name="connsiteX5" fmla="*/ 227027 w 6480000"/>
              <a:gd name="connsiteY5" fmla="*/ 3240000 h 3240000"/>
              <a:gd name="connsiteX6" fmla="*/ 0 w 6480000"/>
              <a:gd name="connsiteY6" fmla="*/ 3012973 h 3240000"/>
              <a:gd name="connsiteX7" fmla="*/ 0 w 6480000"/>
              <a:gd name="connsiteY7" fmla="*/ 227027 h 3240000"/>
              <a:gd name="connsiteX8" fmla="*/ 227027 w 6480000"/>
              <a:gd name="connsiteY8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000" h="3240000">
                <a:moveTo>
                  <a:pt x="227027" y="0"/>
                </a:moveTo>
                <a:lnTo>
                  <a:pt x="6252973" y="0"/>
                </a:lnTo>
                <a:cubicBezTo>
                  <a:pt x="6378357" y="0"/>
                  <a:pt x="6480000" y="101643"/>
                  <a:pt x="6480000" y="227027"/>
                </a:cubicBezTo>
                <a:lnTo>
                  <a:pt x="6480000" y="3012973"/>
                </a:lnTo>
                <a:cubicBezTo>
                  <a:pt x="6480000" y="3138357"/>
                  <a:pt x="6378357" y="3240000"/>
                  <a:pt x="6252973" y="3240000"/>
                </a:cubicBezTo>
                <a:lnTo>
                  <a:pt x="227027" y="3240000"/>
                </a:lnTo>
                <a:cubicBezTo>
                  <a:pt x="101643" y="3240000"/>
                  <a:pt x="0" y="3138357"/>
                  <a:pt x="0" y="3012973"/>
                </a:cubicBezTo>
                <a:lnTo>
                  <a:pt x="0" y="227027"/>
                </a:lnTo>
                <a:cubicBezTo>
                  <a:pt x="0" y="101643"/>
                  <a:pt x="101643" y="0"/>
                  <a:pt x="227027" y="0"/>
                </a:cubicBezTo>
                <a:close/>
              </a:path>
            </a:pathLst>
          </a:cu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116427A2-F80A-2414-6572-36C39B3756F6}"/>
              </a:ext>
            </a:extLst>
          </p:cNvPr>
          <p:cNvSpPr/>
          <p:nvPr/>
        </p:nvSpPr>
        <p:spPr>
          <a:xfrm>
            <a:off x="2608098" y="3721743"/>
            <a:ext cx="6197541" cy="439736"/>
          </a:xfrm>
          <a:prstGeom prst="rect">
            <a:avLst/>
          </a:prstGeom>
          <a:solidFill>
            <a:srgbClr val="1E1919"/>
          </a:solidFill>
          <a:ln>
            <a:solidFill>
              <a:srgbClr val="ABA5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3D19C692-61D0-8EB9-E2C5-3F831B8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7" r="9468" b="27100"/>
          <a:stretch/>
        </p:blipFill>
        <p:spPr>
          <a:xfrm>
            <a:off x="15751278" y="-3819238"/>
            <a:ext cx="5545394" cy="94826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016F68-FC45-541B-6341-452A2D0BDCD3}"/>
              </a:ext>
            </a:extLst>
          </p:cNvPr>
          <p:cNvSpPr txBox="1"/>
          <p:nvPr/>
        </p:nvSpPr>
        <p:spPr>
          <a:xfrm>
            <a:off x="5357139" y="375618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4/4  0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61894E50-EDDE-7E63-602A-F697884C8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029151" y="4992201"/>
            <a:ext cx="492812" cy="29636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15732AE-DCD6-9186-E27D-24DC5E304EA4}"/>
              </a:ext>
            </a:extLst>
          </p:cNvPr>
          <p:cNvGrpSpPr/>
          <p:nvPr/>
        </p:nvGrpSpPr>
        <p:grpSpPr>
          <a:xfrm>
            <a:off x="2532030" y="3270432"/>
            <a:ext cx="697627" cy="462310"/>
            <a:chOff x="1640435" y="2734201"/>
            <a:chExt cx="697627" cy="462310"/>
          </a:xfrm>
        </p:grpSpPr>
        <p:pic>
          <p:nvPicPr>
            <p:cNvPr id="25" name="图片 24" descr="图形用户界面&#10;&#10;AI 生成的内容可能不正确。">
              <a:extLst>
                <a:ext uri="{FF2B5EF4-FFF2-40B4-BE49-F238E27FC236}">
                  <a16:creationId xmlns:a16="http://schemas.microsoft.com/office/drawing/2014/main" id="{2700BD2B-1092-76D0-1C1E-24DF6E6B0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8" t="38848" r="60636" b="50723"/>
            <a:stretch/>
          </p:blipFill>
          <p:spPr>
            <a:xfrm>
              <a:off x="1738592" y="2734201"/>
              <a:ext cx="442679" cy="33920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3D80D5-3732-6887-96D5-1973057F95BC}"/>
                </a:ext>
              </a:extLst>
            </p:cNvPr>
            <p:cNvSpPr txBox="1"/>
            <p:nvPr/>
          </p:nvSpPr>
          <p:spPr>
            <a:xfrm>
              <a:off x="1640435" y="295029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武将效果</a:t>
              </a:r>
            </a:p>
          </p:txBody>
        </p:sp>
      </p:grpSp>
      <p:pic>
        <p:nvPicPr>
          <p:cNvPr id="27" name="图片 26" descr="图片包含 图示&#10;&#10;AI 生成的内容可能不正确。">
            <a:extLst>
              <a:ext uri="{FF2B5EF4-FFF2-40B4-BE49-F238E27FC236}">
                <a16:creationId xmlns:a16="http://schemas.microsoft.com/office/drawing/2014/main" id="{691069FF-9A38-6A87-4DAA-084E18E19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12" y="1080178"/>
            <a:ext cx="1848736" cy="2596313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560296-CC81-368B-E044-03FFC0263B5F}"/>
              </a:ext>
            </a:extLst>
          </p:cNvPr>
          <p:cNvGrpSpPr/>
          <p:nvPr/>
        </p:nvGrpSpPr>
        <p:grpSpPr>
          <a:xfrm>
            <a:off x="7466807" y="1183342"/>
            <a:ext cx="1338832" cy="2289401"/>
            <a:chOff x="9408179" y="1500162"/>
            <a:chExt cx="1338832" cy="2289401"/>
          </a:xfrm>
        </p:grpSpPr>
        <p:pic>
          <p:nvPicPr>
            <p:cNvPr id="28" name="图片 27" descr="图形用户界面&#10;&#10;AI 生成的内容可能不正确。">
              <a:extLst>
                <a:ext uri="{FF2B5EF4-FFF2-40B4-BE49-F238E27FC236}">
                  <a16:creationId xmlns:a16="http://schemas.microsoft.com/office/drawing/2014/main" id="{F7A45FAB-B0E6-B7EC-9824-855921A86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7" r="9468" b="27100"/>
            <a:stretch/>
          </p:blipFill>
          <p:spPr>
            <a:xfrm>
              <a:off x="9408179" y="1500162"/>
              <a:ext cx="1338832" cy="228940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F3C2703-15E4-9E9C-4A78-B837AE83AFC0}"/>
                </a:ext>
              </a:extLst>
            </p:cNvPr>
            <p:cNvSpPr txBox="1"/>
            <p:nvPr/>
          </p:nvSpPr>
          <p:spPr>
            <a:xfrm>
              <a:off x="9728781" y="150016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标记记录</a:t>
              </a:r>
            </a:p>
          </p:txBody>
        </p:sp>
      </p:grpSp>
      <p:pic>
        <p:nvPicPr>
          <p:cNvPr id="2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D36A52CC-4050-2183-D10A-DC506D1A8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23921" r="53522" b="65356"/>
          <a:stretch/>
        </p:blipFill>
        <p:spPr>
          <a:xfrm>
            <a:off x="1299795" y="1563686"/>
            <a:ext cx="385079" cy="35100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69752A-3D28-2DB6-8099-38709D4A034B}"/>
              </a:ext>
            </a:extLst>
          </p:cNvPr>
          <p:cNvSpPr txBox="1"/>
          <p:nvPr/>
        </p:nvSpPr>
        <p:spPr>
          <a:xfrm>
            <a:off x="1165397" y="1790348"/>
            <a:ext cx="829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n w="3175">
                  <a:solidFill>
                    <a:srgbClr val="C29352"/>
                  </a:solidFill>
                </a:ln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常备武将</a:t>
            </a:r>
          </a:p>
        </p:txBody>
      </p:sp>
      <p:pic>
        <p:nvPicPr>
          <p:cNvPr id="7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147B2702-7E04-1C7D-6120-0400969286A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4110" r="71467" b="83037"/>
          <a:stretch/>
        </p:blipFill>
        <p:spPr>
          <a:xfrm>
            <a:off x="2609479" y="1389311"/>
            <a:ext cx="877532" cy="174375"/>
          </a:xfrm>
          <a:prstGeom prst="rect">
            <a:avLst/>
          </a:prstGeom>
        </p:spPr>
      </p:pic>
      <p:pic>
        <p:nvPicPr>
          <p:cNvPr id="30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53BAA7B8-AD01-6E0B-AA36-EAB4A4DC7C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r="71074" b="80224"/>
          <a:stretch/>
        </p:blipFill>
        <p:spPr>
          <a:xfrm>
            <a:off x="2613144" y="1577831"/>
            <a:ext cx="884090" cy="184296"/>
          </a:xfrm>
          <a:prstGeom prst="rect">
            <a:avLst/>
          </a:prstGeom>
        </p:spPr>
      </p:pic>
      <p:pic>
        <p:nvPicPr>
          <p:cNvPr id="32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4EDAEDF-4B5D-5D64-33BF-41107EE410D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3953" r="21616" b="83096"/>
          <a:stretch/>
        </p:blipFill>
        <p:spPr>
          <a:xfrm>
            <a:off x="2609479" y="1964843"/>
            <a:ext cx="881196" cy="180388"/>
          </a:xfrm>
          <a:prstGeom prst="rect">
            <a:avLst/>
          </a:prstGeom>
        </p:spPr>
      </p:pic>
      <p:pic>
        <p:nvPicPr>
          <p:cNvPr id="33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38059BDE-4136-E12E-22D0-92DFEC503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6762" r="21616" b="80361"/>
          <a:stretch/>
        </p:blipFill>
        <p:spPr>
          <a:xfrm>
            <a:off x="2616038" y="2166843"/>
            <a:ext cx="881196" cy="175878"/>
          </a:xfrm>
          <a:prstGeom prst="rect">
            <a:avLst/>
          </a:prstGeom>
        </p:spPr>
      </p:pic>
      <p:pic>
        <p:nvPicPr>
          <p:cNvPr id="34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D5F9EE55-BED2-4552-7F22-9C0873A7865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1002" r="21616" b="86047"/>
          <a:stretch/>
        </p:blipFill>
        <p:spPr>
          <a:xfrm>
            <a:off x="2609479" y="1771392"/>
            <a:ext cx="881194" cy="180387"/>
          </a:xfrm>
          <a:prstGeom prst="rect">
            <a:avLst/>
          </a:prstGeom>
        </p:spPr>
      </p:pic>
      <p:pic>
        <p:nvPicPr>
          <p:cNvPr id="41" name="图片 40" descr="图形用户界面, 网站&#10;&#10;AI 生成的内容可能不正确。">
            <a:extLst>
              <a:ext uri="{FF2B5EF4-FFF2-40B4-BE49-F238E27FC236}">
                <a16:creationId xmlns:a16="http://schemas.microsoft.com/office/drawing/2014/main" id="{4ABC11C0-13AB-67A7-72E0-A2D18924BE6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73" y="1202520"/>
            <a:ext cx="888115" cy="184296"/>
          </a:xfrm>
          <a:prstGeom prst="rect">
            <a:avLst/>
          </a:prstGeom>
        </p:spPr>
      </p:pic>
      <p:pic>
        <p:nvPicPr>
          <p:cNvPr id="48" name="图片 47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17F7F6AC-FC54-34A3-8585-649586357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9" t="33662" r="2089" b="59504"/>
          <a:stretch/>
        </p:blipFill>
        <p:spPr>
          <a:xfrm>
            <a:off x="9920440" y="922676"/>
            <a:ext cx="1784658" cy="2506324"/>
          </a:xfrm>
          <a:custGeom>
            <a:avLst/>
            <a:gdLst>
              <a:gd name="connsiteX0" fmla="*/ 0 w 1784658"/>
              <a:gd name="connsiteY0" fmla="*/ 0 h 2506324"/>
              <a:gd name="connsiteX1" fmla="*/ 1784658 w 1784658"/>
              <a:gd name="connsiteY1" fmla="*/ 0 h 2506324"/>
              <a:gd name="connsiteX2" fmla="*/ 1784658 w 1784658"/>
              <a:gd name="connsiteY2" fmla="*/ 2506324 h 2506324"/>
              <a:gd name="connsiteX3" fmla="*/ 0 w 1784658"/>
              <a:gd name="connsiteY3" fmla="*/ 2506324 h 250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58" h="2506324">
                <a:moveTo>
                  <a:pt x="0" y="0"/>
                </a:moveTo>
                <a:lnTo>
                  <a:pt x="1784658" y="0"/>
                </a:lnTo>
                <a:lnTo>
                  <a:pt x="1784658" y="2506324"/>
                </a:lnTo>
                <a:lnTo>
                  <a:pt x="0" y="2506324"/>
                </a:lnTo>
                <a:close/>
              </a:path>
            </a:pathLst>
          </a:custGeom>
        </p:spPr>
      </p:pic>
      <p:pic>
        <p:nvPicPr>
          <p:cNvPr id="50" name="图片 49" descr="图形用户界面&#10;&#10;AI 生成的内容可能不正确。">
            <a:extLst>
              <a:ext uri="{FF2B5EF4-FFF2-40B4-BE49-F238E27FC236}">
                <a16:creationId xmlns:a16="http://schemas.microsoft.com/office/drawing/2014/main" id="{DEA7959D-81FD-A43A-C284-8769A1437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8" t="66247" r="27313" b="29493"/>
          <a:stretch/>
        </p:blipFill>
        <p:spPr>
          <a:xfrm>
            <a:off x="2651852" y="3736085"/>
            <a:ext cx="410953" cy="410953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51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A8BFB101-AA8C-EB38-2E99-39C791B4E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9" t="96278" r="27805" b="401"/>
          <a:stretch/>
        </p:blipFill>
        <p:spPr>
          <a:xfrm>
            <a:off x="3150131" y="3783418"/>
            <a:ext cx="274591" cy="330826"/>
          </a:xfrm>
          <a:prstGeom prst="rect">
            <a:avLst/>
          </a:prstGeom>
        </p:spPr>
      </p:pic>
      <p:pic>
        <p:nvPicPr>
          <p:cNvPr id="52" name="图片 51" descr="图形用户界面&#10;&#10;AI 生成的内容可能不正确。">
            <a:extLst>
              <a:ext uri="{FF2B5EF4-FFF2-40B4-BE49-F238E27FC236}">
                <a16:creationId xmlns:a16="http://schemas.microsoft.com/office/drawing/2014/main" id="{BF31467B-7401-4FD9-6E82-8B35BC5C0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 rot="5400000">
            <a:off x="7414376" y="4604004"/>
            <a:ext cx="447093" cy="179784"/>
          </a:xfrm>
          <a:prstGeom prst="rect">
            <a:avLst/>
          </a:prstGeom>
        </p:spPr>
      </p:pic>
      <p:pic>
        <p:nvPicPr>
          <p:cNvPr id="54" name="图片 53" descr="图形用户界面&#10;&#10;AI 生成的内容可能不正确。">
            <a:extLst>
              <a:ext uri="{FF2B5EF4-FFF2-40B4-BE49-F238E27FC236}">
                <a16:creationId xmlns:a16="http://schemas.microsoft.com/office/drawing/2014/main" id="{BC2B6E20-21E8-4B38-0B7E-EC6EB2896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5" t="43426" r="925" b="52662"/>
          <a:stretch/>
        </p:blipFill>
        <p:spPr>
          <a:xfrm>
            <a:off x="4767621" y="4739176"/>
            <a:ext cx="757319" cy="356533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157BEE5-4A88-D867-ED82-0C4FC99666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50" y="3834409"/>
            <a:ext cx="201956" cy="20195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6B1097BB-C62F-D969-C151-BF5CAA0C9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40" y="3841866"/>
            <a:ext cx="239916" cy="239916"/>
          </a:xfrm>
          <a:prstGeom prst="rect">
            <a:avLst/>
          </a:prstGeom>
        </p:spPr>
      </p:pic>
      <p:grpSp>
        <p:nvGrpSpPr>
          <p:cNvPr id="86" name="组合 85">
            <a:extLst>
              <a:ext uri="{FF2B5EF4-FFF2-40B4-BE49-F238E27FC236}">
                <a16:creationId xmlns:a16="http://schemas.microsoft.com/office/drawing/2014/main" id="{8B15B83D-C7FB-BBAE-CE44-BBD4CB771471}"/>
              </a:ext>
            </a:extLst>
          </p:cNvPr>
          <p:cNvGrpSpPr/>
          <p:nvPr/>
        </p:nvGrpSpPr>
        <p:grpSpPr>
          <a:xfrm>
            <a:off x="3597253" y="3751642"/>
            <a:ext cx="949286" cy="372442"/>
            <a:chOff x="3473009" y="3664545"/>
            <a:chExt cx="949286" cy="372442"/>
          </a:xfrm>
        </p:grpSpPr>
        <p:pic>
          <p:nvPicPr>
            <p:cNvPr id="53" name="图片 52" descr="图形用户界面&#10;&#10;AI 生成的内容可能不正确。">
              <a:extLst>
                <a:ext uri="{FF2B5EF4-FFF2-40B4-BE49-F238E27FC236}">
                  <a16:creationId xmlns:a16="http://schemas.microsoft.com/office/drawing/2014/main" id="{D37529B5-A445-8A50-97AD-2178A75CE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5" t="37870" r="79526" b="58429"/>
            <a:stretch/>
          </p:blipFill>
          <p:spPr>
            <a:xfrm>
              <a:off x="3473009" y="3696121"/>
              <a:ext cx="949286" cy="340866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B034CF9-4CDF-6B03-0F07-0F6209FE1841}"/>
                </a:ext>
              </a:extLst>
            </p:cNvPr>
            <p:cNvSpPr txBox="1"/>
            <p:nvPr/>
          </p:nvSpPr>
          <p:spPr>
            <a:xfrm>
              <a:off x="3628694" y="36645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标记</a:t>
              </a:r>
            </a:p>
          </p:txBody>
        </p:sp>
      </p:grpSp>
      <p:pic>
        <p:nvPicPr>
          <p:cNvPr id="66" name="图片 65" descr="图形用户界面&#10;&#10;AI 生成的内容可能不正确。">
            <a:extLst>
              <a:ext uri="{FF2B5EF4-FFF2-40B4-BE49-F238E27FC236}">
                <a16:creationId xmlns:a16="http://schemas.microsoft.com/office/drawing/2014/main" id="{77610E9A-14A7-3D44-6E1B-C6C34795E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>
            <a:off x="6992431" y="4481139"/>
            <a:ext cx="447093" cy="179784"/>
          </a:xfrm>
          <a:prstGeom prst="rect">
            <a:avLst/>
          </a:prstGeom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51181D19-3EA8-5544-9D9E-AD0B95532538}"/>
              </a:ext>
            </a:extLst>
          </p:cNvPr>
          <p:cNvGrpSpPr/>
          <p:nvPr/>
        </p:nvGrpSpPr>
        <p:grpSpPr>
          <a:xfrm>
            <a:off x="6800881" y="3773718"/>
            <a:ext cx="649688" cy="337094"/>
            <a:chOff x="6745242" y="3718518"/>
            <a:chExt cx="613792" cy="318469"/>
          </a:xfrm>
        </p:grpSpPr>
        <p:pic>
          <p:nvPicPr>
            <p:cNvPr id="65" name="图片 64" descr="图形用户界面&#10;&#10;AI 生成的内容可能不正确。">
              <a:extLst>
                <a:ext uri="{FF2B5EF4-FFF2-40B4-BE49-F238E27FC236}">
                  <a16:creationId xmlns:a16="http://schemas.microsoft.com/office/drawing/2014/main" id="{46AF810A-C44B-A74E-C002-B54F2CF5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67" name="图片 66" descr="图形用户界面&#10;&#10;AI 生成的内容可能不正确。">
              <a:extLst>
                <a:ext uri="{FF2B5EF4-FFF2-40B4-BE49-F238E27FC236}">
                  <a16:creationId xmlns:a16="http://schemas.microsoft.com/office/drawing/2014/main" id="{7FC448BF-D3C0-8EEB-05EF-CA1B6DF9D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B367536-210F-036A-3FEF-064EAFE390C1}"/>
              </a:ext>
            </a:extLst>
          </p:cNvPr>
          <p:cNvGrpSpPr/>
          <p:nvPr/>
        </p:nvGrpSpPr>
        <p:grpSpPr>
          <a:xfrm>
            <a:off x="6242779" y="3762587"/>
            <a:ext cx="490618" cy="356533"/>
            <a:chOff x="5173044" y="4515629"/>
            <a:chExt cx="490618" cy="356533"/>
          </a:xfrm>
        </p:grpSpPr>
        <p:pic>
          <p:nvPicPr>
            <p:cNvPr id="55" name="图片 54" descr="图形用户界面&#10;&#10;AI 生成的内容可能不正确。">
              <a:extLst>
                <a:ext uri="{FF2B5EF4-FFF2-40B4-BE49-F238E27FC236}">
                  <a16:creationId xmlns:a16="http://schemas.microsoft.com/office/drawing/2014/main" id="{43736569-AEB9-DC32-DACA-0E160BD1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5" t="43426" r="11876" b="52662"/>
            <a:stretch/>
          </p:blipFill>
          <p:spPr>
            <a:xfrm>
              <a:off x="5173044" y="4515629"/>
              <a:ext cx="258323" cy="356533"/>
            </a:xfrm>
            <a:prstGeom prst="rect">
              <a:avLst/>
            </a:prstGeom>
          </p:spPr>
        </p:pic>
        <p:pic>
          <p:nvPicPr>
            <p:cNvPr id="68" name="图片 67" descr="图形用户界面&#10;&#10;AI 生成的内容可能不正确。">
              <a:extLst>
                <a:ext uri="{FF2B5EF4-FFF2-40B4-BE49-F238E27FC236}">
                  <a16:creationId xmlns:a16="http://schemas.microsoft.com/office/drawing/2014/main" id="{CB82757D-13EB-B6AE-ACC2-AB2B104B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77" t="43426" r="925" b="52662"/>
            <a:stretch/>
          </p:blipFill>
          <p:spPr>
            <a:xfrm>
              <a:off x="5431367" y="4515629"/>
              <a:ext cx="232295" cy="356533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9EECEED-3562-A692-4C00-C6A9CA7F1CC0}"/>
              </a:ext>
            </a:extLst>
          </p:cNvPr>
          <p:cNvGrpSpPr/>
          <p:nvPr/>
        </p:nvGrpSpPr>
        <p:grpSpPr>
          <a:xfrm>
            <a:off x="4688220" y="3732742"/>
            <a:ext cx="490618" cy="383507"/>
            <a:chOff x="4727301" y="3667655"/>
            <a:chExt cx="490618" cy="383507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F6868E8-F057-7C82-D344-E321683D6F0F}"/>
                </a:ext>
              </a:extLst>
            </p:cNvPr>
            <p:cNvGrpSpPr/>
            <p:nvPr/>
          </p:nvGrpSpPr>
          <p:grpSpPr>
            <a:xfrm>
              <a:off x="4727301" y="3694629"/>
              <a:ext cx="490618" cy="356533"/>
              <a:chOff x="5173044" y="4515629"/>
              <a:chExt cx="490618" cy="356533"/>
            </a:xfrm>
          </p:grpSpPr>
          <p:pic>
            <p:nvPicPr>
              <p:cNvPr id="71" name="图片 7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409EF18-0EE3-5940-3D7F-37A85E53F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55" t="43426" r="11876" b="52662"/>
              <a:stretch/>
            </p:blipFill>
            <p:spPr>
              <a:xfrm>
                <a:off x="5173044" y="4515629"/>
                <a:ext cx="258323" cy="356533"/>
              </a:xfrm>
              <a:prstGeom prst="rect">
                <a:avLst/>
              </a:prstGeom>
            </p:spPr>
          </p:pic>
          <p:pic>
            <p:nvPicPr>
              <p:cNvPr id="72" name="图片 7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84CA889-712A-F019-898E-CE48D5BD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977" t="43426" r="925" b="52662"/>
              <a:stretch/>
            </p:blipFill>
            <p:spPr>
              <a:xfrm>
                <a:off x="5431367" y="4515629"/>
                <a:ext cx="232295" cy="356533"/>
              </a:xfrm>
              <a:prstGeom prst="rect">
                <a:avLst/>
              </a:prstGeom>
            </p:spPr>
          </p:pic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9E5372F-EC14-DA14-5EB8-8538026B4BF2}"/>
                </a:ext>
              </a:extLst>
            </p:cNvPr>
            <p:cNvSpPr txBox="1"/>
            <p:nvPr/>
          </p:nvSpPr>
          <p:spPr>
            <a:xfrm>
              <a:off x="4785244" y="36676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</a:t>
              </a: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1EFAE5DB-A2DD-62DC-1D4C-26CB1B5C19D4}"/>
              </a:ext>
            </a:extLst>
          </p:cNvPr>
          <p:cNvSpPr txBox="1"/>
          <p:nvPr/>
        </p:nvSpPr>
        <p:spPr>
          <a:xfrm>
            <a:off x="6265301" y="4310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D093CDD-91A8-6A7A-5703-3DC6CF718F68}"/>
              </a:ext>
            </a:extLst>
          </p:cNvPr>
          <p:cNvGrpSpPr/>
          <p:nvPr/>
        </p:nvGrpSpPr>
        <p:grpSpPr>
          <a:xfrm>
            <a:off x="7436501" y="3773718"/>
            <a:ext cx="649688" cy="337094"/>
            <a:chOff x="6745242" y="3718518"/>
            <a:chExt cx="613792" cy="318469"/>
          </a:xfrm>
        </p:grpSpPr>
        <p:pic>
          <p:nvPicPr>
            <p:cNvPr id="77" name="图片 76" descr="图形用户界面&#10;&#10;AI 生成的内容可能不正确。">
              <a:extLst>
                <a:ext uri="{FF2B5EF4-FFF2-40B4-BE49-F238E27FC236}">
                  <a16:creationId xmlns:a16="http://schemas.microsoft.com/office/drawing/2014/main" id="{EC4F20C0-C1A8-5DD8-0A43-C1D6C5395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78" name="图片 77" descr="图形用户界面&#10;&#10;AI 生成的内容可能不正确。">
              <a:extLst>
                <a:ext uri="{FF2B5EF4-FFF2-40B4-BE49-F238E27FC236}">
                  <a16:creationId xmlns:a16="http://schemas.microsoft.com/office/drawing/2014/main" id="{F3E16252-EFDD-B69C-0AEA-12C01BAD0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77026BF-F386-BF39-2963-ED5A54BD6E12}"/>
              </a:ext>
            </a:extLst>
          </p:cNvPr>
          <p:cNvGrpSpPr/>
          <p:nvPr/>
        </p:nvGrpSpPr>
        <p:grpSpPr>
          <a:xfrm>
            <a:off x="8072121" y="3770780"/>
            <a:ext cx="649688" cy="337094"/>
            <a:chOff x="6745242" y="3718518"/>
            <a:chExt cx="613792" cy="318469"/>
          </a:xfrm>
        </p:grpSpPr>
        <p:pic>
          <p:nvPicPr>
            <p:cNvPr id="80" name="图片 79" descr="图形用户界面&#10;&#10;AI 生成的内容可能不正确。">
              <a:extLst>
                <a:ext uri="{FF2B5EF4-FFF2-40B4-BE49-F238E27FC236}">
                  <a16:creationId xmlns:a16="http://schemas.microsoft.com/office/drawing/2014/main" id="{92AFAE64-706A-CD99-3BD6-5DE57940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81" name="图片 80" descr="图形用户界面&#10;&#10;AI 生成的内容可能不正确。">
              <a:extLst>
                <a:ext uri="{FF2B5EF4-FFF2-40B4-BE49-F238E27FC236}">
                  <a16:creationId xmlns:a16="http://schemas.microsoft.com/office/drawing/2014/main" id="{02511218-2A64-C13C-1B0A-18B847F6F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5D92994B-7BF9-AEE3-AF70-603AD2939900}"/>
              </a:ext>
            </a:extLst>
          </p:cNvPr>
          <p:cNvSpPr txBox="1"/>
          <p:nvPr/>
        </p:nvSpPr>
        <p:spPr>
          <a:xfrm>
            <a:off x="6871839" y="37915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横置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39531AF-E011-DAAF-1154-FC2E0BE3E5C8}"/>
              </a:ext>
            </a:extLst>
          </p:cNvPr>
          <p:cNvSpPr txBox="1"/>
          <p:nvPr/>
        </p:nvSpPr>
        <p:spPr>
          <a:xfrm>
            <a:off x="10037359" y="410857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翻面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161839F-DE25-3928-D71C-224F374069F5}"/>
              </a:ext>
            </a:extLst>
          </p:cNvPr>
          <p:cNvSpPr txBox="1"/>
          <p:nvPr/>
        </p:nvSpPr>
        <p:spPr>
          <a:xfrm>
            <a:off x="8147053" y="37867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体力</a:t>
            </a:r>
          </a:p>
        </p:txBody>
      </p:sp>
      <p:pic>
        <p:nvPicPr>
          <p:cNvPr id="87" name="图片 86" descr="图形用户界面&#10;&#10;AI 生成的内容可能不正确。">
            <a:extLst>
              <a:ext uri="{FF2B5EF4-FFF2-40B4-BE49-F238E27FC236}">
                <a16:creationId xmlns:a16="http://schemas.microsoft.com/office/drawing/2014/main" id="{4D7AD341-677D-2C79-D755-F4A08E6E4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545339" y="3176087"/>
            <a:ext cx="248285" cy="229130"/>
          </a:xfrm>
          <a:prstGeom prst="rect">
            <a:avLst/>
          </a:prstGeom>
        </p:spPr>
      </p:pic>
      <p:pic>
        <p:nvPicPr>
          <p:cNvPr id="88" name="图片 87" descr="图形用户界面&#10;&#10;AI 生成的内容可能不正确。">
            <a:extLst>
              <a:ext uri="{FF2B5EF4-FFF2-40B4-BE49-F238E27FC236}">
                <a16:creationId xmlns:a16="http://schemas.microsoft.com/office/drawing/2014/main" id="{F974EBEE-DFF7-9B46-34A2-145A3423F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853820" y="3179301"/>
            <a:ext cx="248285" cy="229130"/>
          </a:xfrm>
          <a:prstGeom prst="rect">
            <a:avLst/>
          </a:prstGeom>
        </p:spPr>
      </p:pic>
      <p:pic>
        <p:nvPicPr>
          <p:cNvPr id="89" name="图片 88" descr="图形用户界面&#10;&#10;AI 生成的内容可能不正确。">
            <a:extLst>
              <a:ext uri="{FF2B5EF4-FFF2-40B4-BE49-F238E27FC236}">
                <a16:creationId xmlns:a16="http://schemas.microsoft.com/office/drawing/2014/main" id="{92E06B02-CA30-79A1-0FB8-DC351F1E5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8162301" y="3172874"/>
            <a:ext cx="248285" cy="229130"/>
          </a:xfrm>
          <a:prstGeom prst="rect">
            <a:avLst/>
          </a:prstGeom>
        </p:spPr>
      </p:pic>
      <p:pic>
        <p:nvPicPr>
          <p:cNvPr id="90" name="图片 89" descr="图形用户界面&#10;&#10;AI 生成的内容可能不正确。">
            <a:extLst>
              <a:ext uri="{FF2B5EF4-FFF2-40B4-BE49-F238E27FC236}">
                <a16:creationId xmlns:a16="http://schemas.microsoft.com/office/drawing/2014/main" id="{E8FAE4CC-CDF2-2268-815B-C3DE28646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8470782" y="3165005"/>
            <a:ext cx="248285" cy="229130"/>
          </a:xfrm>
          <a:prstGeom prst="rect">
            <a:avLst/>
          </a:prstGeom>
        </p:spPr>
      </p:pic>
      <p:pic>
        <p:nvPicPr>
          <p:cNvPr id="91" name="图片 90" descr="图片包含 图示&#10;&#10;AI 生成的内容可能不正确。">
            <a:extLst>
              <a:ext uri="{FF2B5EF4-FFF2-40B4-BE49-F238E27FC236}">
                <a16:creationId xmlns:a16="http://schemas.microsoft.com/office/drawing/2014/main" id="{F06E05D0-EC1C-EF40-50E7-413AE237E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2" y="1089519"/>
            <a:ext cx="1848736" cy="2596313"/>
          </a:xfrm>
          <a:prstGeom prst="rect">
            <a:avLst/>
          </a:prstGeom>
        </p:spPr>
      </p:pic>
      <p:pic>
        <p:nvPicPr>
          <p:cNvPr id="93" name="图片 92" descr="蓝色的天空&#10;&#10;AI 生成的内容可能不正确。">
            <a:extLst>
              <a:ext uri="{FF2B5EF4-FFF2-40B4-BE49-F238E27FC236}">
                <a16:creationId xmlns:a16="http://schemas.microsoft.com/office/drawing/2014/main" id="{4705B901-4D39-E2FE-D83E-FE159B2B45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52" y="4129048"/>
            <a:ext cx="6044444" cy="2311111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6CF2778B-C956-4E0A-50CA-85D16F15C9AA}"/>
              </a:ext>
            </a:extLst>
          </p:cNvPr>
          <p:cNvGrpSpPr/>
          <p:nvPr/>
        </p:nvGrpSpPr>
        <p:grpSpPr>
          <a:xfrm>
            <a:off x="7588900" y="3926118"/>
            <a:ext cx="3872383" cy="2009206"/>
            <a:chOff x="6745242" y="3718518"/>
            <a:chExt cx="613792" cy="318469"/>
          </a:xfrm>
        </p:grpSpPr>
        <p:pic>
          <p:nvPicPr>
            <p:cNvPr id="95" name="图片 94" descr="图形用户界面&#10;&#10;AI 生成的内容可能不正确。">
              <a:extLst>
                <a:ext uri="{FF2B5EF4-FFF2-40B4-BE49-F238E27FC236}">
                  <a16:creationId xmlns:a16="http://schemas.microsoft.com/office/drawing/2014/main" id="{5FF258EB-7E52-BFB9-2259-63A72924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96" name="图片 95" descr="图形用户界面&#10;&#10;AI 生成的内容可能不正确。">
              <a:extLst>
                <a:ext uri="{FF2B5EF4-FFF2-40B4-BE49-F238E27FC236}">
                  <a16:creationId xmlns:a16="http://schemas.microsoft.com/office/drawing/2014/main" id="{FCABC473-B65C-40F0-8919-B9199B11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212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D877A-2CBD-EE56-5950-944DA1AD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95C34-A6AA-813C-D802-D3763CDD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3F10BB1-A82F-A070-0DD4-88E14914EA82}"/>
              </a:ext>
            </a:extLst>
          </p:cNvPr>
          <p:cNvGrpSpPr/>
          <p:nvPr/>
        </p:nvGrpSpPr>
        <p:grpSpPr>
          <a:xfrm>
            <a:off x="3527635" y="2871988"/>
            <a:ext cx="5136729" cy="684372"/>
            <a:chOff x="3476817" y="4414975"/>
            <a:chExt cx="5136729" cy="684372"/>
          </a:xfrm>
        </p:grpSpPr>
        <p:pic>
          <p:nvPicPr>
            <p:cNvPr id="9" name="图片 8" descr="图形用户界面&#10;&#10;AI 生成的内容可能不正确。">
              <a:extLst>
                <a:ext uri="{FF2B5EF4-FFF2-40B4-BE49-F238E27FC236}">
                  <a16:creationId xmlns:a16="http://schemas.microsoft.com/office/drawing/2014/main" id="{23BC9610-39D6-01C8-62AF-B5BF834B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10" name="图片 9" descr="图形用户界面&#10;&#10;AI 生成的内容可能不正确。">
              <a:extLst>
                <a:ext uri="{FF2B5EF4-FFF2-40B4-BE49-F238E27FC236}">
                  <a16:creationId xmlns:a16="http://schemas.microsoft.com/office/drawing/2014/main" id="{BE11DB86-7FEB-5043-4DB8-F3A0160C7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11" name="图片 10" descr="图形用户界面&#10;&#10;AI 生成的内容可能不正确。">
              <a:extLst>
                <a:ext uri="{FF2B5EF4-FFF2-40B4-BE49-F238E27FC236}">
                  <a16:creationId xmlns:a16="http://schemas.microsoft.com/office/drawing/2014/main" id="{7A0CB24A-90B2-E0D2-2F99-BC901F1EC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15" name="图片 14" descr="图形用户界面&#10;&#10;AI 生成的内容可能不正确。">
              <a:extLst>
                <a:ext uri="{FF2B5EF4-FFF2-40B4-BE49-F238E27FC236}">
                  <a16:creationId xmlns:a16="http://schemas.microsoft.com/office/drawing/2014/main" id="{E3FFC67B-0149-FEE1-3A2A-442166539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16" name="图片 15" descr="图形用户界面&#10;&#10;AI 生成的内容可能不正确。">
              <a:extLst>
                <a:ext uri="{FF2B5EF4-FFF2-40B4-BE49-F238E27FC236}">
                  <a16:creationId xmlns:a16="http://schemas.microsoft.com/office/drawing/2014/main" id="{2CF03975-3770-A26F-845D-BBDF7022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17" name="图片 16" descr="图形用户界面&#10;&#10;AI 生成的内容可能不正确。">
              <a:extLst>
                <a:ext uri="{FF2B5EF4-FFF2-40B4-BE49-F238E27FC236}">
                  <a16:creationId xmlns:a16="http://schemas.microsoft.com/office/drawing/2014/main" id="{CA3836CB-57AC-F069-5686-C52F2D68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18" name="图片 17" descr="图形用户界面&#10;&#10;AI 生成的内容可能不正确。">
              <a:extLst>
                <a:ext uri="{FF2B5EF4-FFF2-40B4-BE49-F238E27FC236}">
                  <a16:creationId xmlns:a16="http://schemas.microsoft.com/office/drawing/2014/main" id="{D7E587EB-5458-E243-DB94-9A632599B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19" name="图片 18" descr="图形用户界面&#10;&#10;AI 生成的内容可能不正确。">
              <a:extLst>
                <a:ext uri="{FF2B5EF4-FFF2-40B4-BE49-F238E27FC236}">
                  <a16:creationId xmlns:a16="http://schemas.microsoft.com/office/drawing/2014/main" id="{10EA8CC8-D628-9A9B-AE4D-2D585F5E8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5BB137-F168-82D0-2211-A62FCD687CB5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20" name="图片 1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8F2043E-6EA3-EC08-7FFD-756075627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1" name="图片 2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1DA03DD-E5DD-D228-B818-FB1A4F1BB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2" name="图片 2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3032A671-9009-0861-6C9F-F6909CD12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3" name="图片 2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1957A5F-2913-55DF-75A8-32F55BFF2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4" name="图片 2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A29D41C-F524-55D8-B849-FD4E94A77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5" name="图片 2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582D19E-6E7F-CA55-058A-693384F79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EE15B27-BDE0-88B2-7C40-D8553B9413B4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28" name="图片 2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AED1872-5D58-B3F8-71DD-7C16B9053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9" name="图片 2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8008DFF-403E-E8FF-1A8E-BE2DD1438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0" name="图片 2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5222CB4-A3CF-3745-5FA3-FB49F1DC5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1" name="图片 3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C95CFC2-765D-C05E-7196-0850E406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2" name="图片 3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09136CC-E356-795E-F8C7-72FCC960E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3" name="图片 3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999D49B-8385-A01F-88D2-B691CEB41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1A19B31-17EB-6B49-2C3F-B6D9A70A74D8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35" name="图片 3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E63591B-18D9-3D8B-694C-977E29D90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6" name="图片 3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3ABA6578-7383-58CB-0E22-13E3C1EF9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7" name="图片 3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FD1093B-FFF5-5733-4045-5C401FA0F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8" name="图片 3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2D6AAA9-5299-A65A-6921-120E92E04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9" name="图片 3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EDF1A81-89E4-CC64-A938-CD2C74A45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0" name="图片 3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D5FB616-D8A9-58BE-EE3B-B41050BE9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06ECCF4-25F7-C262-922A-DFF247ABBA0E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42" name="图片 4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14C4BF6-B524-D0AB-E4EC-4FA297373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3" name="图片 4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799B3FF-7457-9CA0-10AA-DF7AD4E4F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4" name="图片 4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F1C3724-FC25-2902-5A1E-467DA22AD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5" name="图片 4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31E12D6-F416-5472-B964-BC2CA95A0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6" name="图片 4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5025310-B372-91D9-1550-D938695A2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7" name="图片 4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137D2AA-4B3E-C4A6-1E65-6E2D5604C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ED560F1-D8BE-41FF-EDA5-C8667DE35EA9}"/>
              </a:ext>
            </a:extLst>
          </p:cNvPr>
          <p:cNvGrpSpPr/>
          <p:nvPr/>
        </p:nvGrpSpPr>
        <p:grpSpPr>
          <a:xfrm>
            <a:off x="3504329" y="3556360"/>
            <a:ext cx="5136729" cy="684372"/>
            <a:chOff x="3476817" y="4414975"/>
            <a:chExt cx="5136729" cy="684372"/>
          </a:xfrm>
        </p:grpSpPr>
        <p:pic>
          <p:nvPicPr>
            <p:cNvPr id="50" name="图片 49" descr="图形用户界面&#10;&#10;AI 生成的内容可能不正确。">
              <a:extLst>
                <a:ext uri="{FF2B5EF4-FFF2-40B4-BE49-F238E27FC236}">
                  <a16:creationId xmlns:a16="http://schemas.microsoft.com/office/drawing/2014/main" id="{1CF5CA1A-4C4E-7915-80B1-FE459ECA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51" name="图片 50" descr="图形用户界面&#10;&#10;AI 生成的内容可能不正确。">
              <a:extLst>
                <a:ext uri="{FF2B5EF4-FFF2-40B4-BE49-F238E27FC236}">
                  <a16:creationId xmlns:a16="http://schemas.microsoft.com/office/drawing/2014/main" id="{C3E4932A-4B88-9FC6-727B-1A1AB3318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52" name="图片 51" descr="图形用户界面&#10;&#10;AI 生成的内容可能不正确。">
              <a:extLst>
                <a:ext uri="{FF2B5EF4-FFF2-40B4-BE49-F238E27FC236}">
                  <a16:creationId xmlns:a16="http://schemas.microsoft.com/office/drawing/2014/main" id="{53E3D82C-1296-52D5-E0B0-27F21696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53" name="图片 52" descr="图形用户界面&#10;&#10;AI 生成的内容可能不正确。">
              <a:extLst>
                <a:ext uri="{FF2B5EF4-FFF2-40B4-BE49-F238E27FC236}">
                  <a16:creationId xmlns:a16="http://schemas.microsoft.com/office/drawing/2014/main" id="{A36DD817-DBA1-D116-1E7B-A2894BAC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54" name="图片 53" descr="图形用户界面&#10;&#10;AI 生成的内容可能不正确。">
              <a:extLst>
                <a:ext uri="{FF2B5EF4-FFF2-40B4-BE49-F238E27FC236}">
                  <a16:creationId xmlns:a16="http://schemas.microsoft.com/office/drawing/2014/main" id="{E789B7EB-E520-8268-60BC-2ACD6B7B8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55" name="图片 54" descr="图形用户界面&#10;&#10;AI 生成的内容可能不正确。">
              <a:extLst>
                <a:ext uri="{FF2B5EF4-FFF2-40B4-BE49-F238E27FC236}">
                  <a16:creationId xmlns:a16="http://schemas.microsoft.com/office/drawing/2014/main" id="{0B122F92-4FFE-2AA8-49CF-056E88BDF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56" name="图片 55" descr="图形用户界面&#10;&#10;AI 生成的内容可能不正确。">
              <a:extLst>
                <a:ext uri="{FF2B5EF4-FFF2-40B4-BE49-F238E27FC236}">
                  <a16:creationId xmlns:a16="http://schemas.microsoft.com/office/drawing/2014/main" id="{412C0D20-DF8B-B979-16E5-94334E12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57" name="图片 56" descr="图形用户界面&#10;&#10;AI 生成的内容可能不正确。">
              <a:extLst>
                <a:ext uri="{FF2B5EF4-FFF2-40B4-BE49-F238E27FC236}">
                  <a16:creationId xmlns:a16="http://schemas.microsoft.com/office/drawing/2014/main" id="{687519EA-E85D-E877-FAFF-76CE15D2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A22A5FF-D2CC-8DDC-3E76-9F86F13847B2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80" name="图片 7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AEE6D15-63E7-FE63-41FC-EBDD164C6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1" name="图片 8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9F2F5757-81CD-96BE-D8BB-59F758C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2" name="图片 8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667260A-F7B1-353A-5DC6-94461D77A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3" name="图片 8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5C40F94-0F9C-06CB-7AA3-70DC8AE15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4" name="图片 8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460E917-D13E-5852-764B-C8EB0038D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5" name="图片 8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354DD97-7920-E72D-9F66-FC9F6ED42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F3F9A04-6F64-9B04-BEE8-413452F51429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74" name="图片 7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7E79121-4FCF-0D57-3444-6D39A12EE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5" name="图片 7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8B1E4AD-5940-B661-2CF3-DA631C2ED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6" name="图片 7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1648770-C57A-2FED-BBE0-5CD5688D6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7" name="图片 7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1C8EFE7-3E52-5C69-36EF-0DC12E43B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8" name="图片 7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41B2927-72D7-31D3-8172-5884BDF08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9" name="图片 7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110EADA-D53F-BEE8-EBDF-484168256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40C99439-53FD-3280-D533-391A06C7C632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68" name="图片 6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37473AA-CBE1-FE90-6FB1-EB0DED92D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9" name="图片 6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8359828-03AA-B5D4-8545-6999EA6D8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0" name="图片 6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A1B6613-ACDB-1EAC-AFBA-DD7BEFA3C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1" name="图片 7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3F7CC44-7F81-8EE2-3FE8-513AFD3FF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2" name="图片 7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4A4CB78-F9A7-20B7-0E15-93449CD1F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3" name="图片 7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2D31C62-70CE-8299-399E-845DD7E35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E93C81F-F1C2-811D-419B-3CFE3911EA45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62" name="图片 6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5366A86-6675-1F97-6F40-C5F58DE2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3" name="图片 6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D8BF062-F8A3-B5CE-4B4E-31C950DBA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4" name="图片 6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1FFC9BB-4022-67B8-B8A5-34A5D864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5" name="图片 6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B6A5996-992A-9F03-685F-4846846F4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6" name="图片 6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625F81D-C5F7-BB75-20DD-DAB73B170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7" name="图片 6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BE4781E-0F7A-E8B6-187B-280FC29B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59C04B3-8B41-1C37-B82D-671B3730914A}"/>
              </a:ext>
            </a:extLst>
          </p:cNvPr>
          <p:cNvGrpSpPr/>
          <p:nvPr/>
        </p:nvGrpSpPr>
        <p:grpSpPr>
          <a:xfrm>
            <a:off x="3518156" y="4240732"/>
            <a:ext cx="5136729" cy="684372"/>
            <a:chOff x="3476817" y="4414975"/>
            <a:chExt cx="5136729" cy="684372"/>
          </a:xfrm>
        </p:grpSpPr>
        <p:pic>
          <p:nvPicPr>
            <p:cNvPr id="87" name="图片 86" descr="图形用户界面&#10;&#10;AI 生成的内容可能不正确。">
              <a:extLst>
                <a:ext uri="{FF2B5EF4-FFF2-40B4-BE49-F238E27FC236}">
                  <a16:creationId xmlns:a16="http://schemas.microsoft.com/office/drawing/2014/main" id="{DC109FE2-D114-E2CD-D1B5-3DB6AD99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88" name="图片 87" descr="图形用户界面&#10;&#10;AI 生成的内容可能不正确。">
              <a:extLst>
                <a:ext uri="{FF2B5EF4-FFF2-40B4-BE49-F238E27FC236}">
                  <a16:creationId xmlns:a16="http://schemas.microsoft.com/office/drawing/2014/main" id="{108099E6-A763-3FEA-AB73-530F1AAF3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89" name="图片 88" descr="图形用户界面&#10;&#10;AI 生成的内容可能不正确。">
              <a:extLst>
                <a:ext uri="{FF2B5EF4-FFF2-40B4-BE49-F238E27FC236}">
                  <a16:creationId xmlns:a16="http://schemas.microsoft.com/office/drawing/2014/main" id="{4560D27D-2C30-9E18-4A5E-7A60574AD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90" name="图片 89" descr="图形用户界面&#10;&#10;AI 生成的内容可能不正确。">
              <a:extLst>
                <a:ext uri="{FF2B5EF4-FFF2-40B4-BE49-F238E27FC236}">
                  <a16:creationId xmlns:a16="http://schemas.microsoft.com/office/drawing/2014/main" id="{18413FA6-9166-1C74-5EB9-9C47BBEA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91" name="图片 90" descr="图形用户界面&#10;&#10;AI 生成的内容可能不正确。">
              <a:extLst>
                <a:ext uri="{FF2B5EF4-FFF2-40B4-BE49-F238E27FC236}">
                  <a16:creationId xmlns:a16="http://schemas.microsoft.com/office/drawing/2014/main" id="{C2EE6F09-C970-D02E-A551-CB02E4579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92" name="图片 91" descr="图形用户界面&#10;&#10;AI 生成的内容可能不正确。">
              <a:extLst>
                <a:ext uri="{FF2B5EF4-FFF2-40B4-BE49-F238E27FC236}">
                  <a16:creationId xmlns:a16="http://schemas.microsoft.com/office/drawing/2014/main" id="{4C35426B-D46E-0344-69FA-02342967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93" name="图片 92" descr="图形用户界面&#10;&#10;AI 生成的内容可能不正确。">
              <a:extLst>
                <a:ext uri="{FF2B5EF4-FFF2-40B4-BE49-F238E27FC236}">
                  <a16:creationId xmlns:a16="http://schemas.microsoft.com/office/drawing/2014/main" id="{39DCF284-7CA0-9209-2756-219AFD198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94" name="图片 93" descr="图形用户界面&#10;&#10;AI 生成的内容可能不正确。">
              <a:extLst>
                <a:ext uri="{FF2B5EF4-FFF2-40B4-BE49-F238E27FC236}">
                  <a16:creationId xmlns:a16="http://schemas.microsoft.com/office/drawing/2014/main" id="{50E9A070-6FEF-DCE5-D784-6094A5298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E72A1B6-E292-3B41-33D5-B631E03BEA4A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117" name="图片 11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02F05F0-A68B-CB07-DE70-BB996A46D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8" name="图片 11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26186AB-E6A6-07C6-E0BA-050E5FB4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9" name="图片 11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BC08404-CF6F-3C6E-5DFB-824E101C6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0" name="图片 11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8419DBD-C08A-F71F-9C16-FEA11687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1" name="图片 12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0E17C12-7F79-703B-2F2E-48C43D44F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2" name="图片 12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77472E8-72D3-A38F-1303-0EA67DE2C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420F49E-F206-B31E-5E69-3280C43FACD0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111" name="图片 11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48DD45AD-3457-DEEB-FA72-73E98E0FE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2" name="图片 11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F78DB75-4F03-07D6-C883-36BB95AB0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3" name="图片 11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848D5D5-5830-E695-ED4B-80A39E19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4" name="图片 11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2B65923-0906-2A34-C9C7-7591522BE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5" name="图片 11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F984B10-8412-C513-2E60-DCA2A744E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6" name="图片 11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6088B39-433D-3A55-BC4C-CC2C5FA2D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CCE0F2B-C5EF-43FB-9797-03FEDE52CB85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105" name="图片 10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DD944EB-678A-BE5A-6758-08EFC56E5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6" name="图片 10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1E067C8-1C66-80F7-CFC2-77A875F3D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7" name="图片 10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5EEF703-E600-56B3-9178-B308C4FB6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8" name="图片 10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014AF61-AD34-DD88-9481-FC732F8B5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9" name="图片 10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A4B481F-EE5E-90A5-29FA-653FB89F8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0" name="图片 10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B32BDEF-11E6-C909-1EA6-4788EBA71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C5A815D0-E048-1523-DAA6-C1CFE153DF1A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99" name="图片 9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4DC1747-1097-A8BE-584D-4D7DA0D13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0" name="图片 9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6D9A9D3-D9B5-5D8B-0EB1-2A50A97C9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1" name="图片 10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1E64653-A498-4E57-5F74-1F266BCCD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2" name="图片 10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EB77FB4-FE5C-0666-D88F-6773CAD35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3" name="图片 10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84D88AC-61FD-413F-1657-4EDCD4681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4" name="图片 10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D67DD7C-7364-0940-4765-7E47F8921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67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C0BE4-98B7-9575-634B-A9CCFB4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48221356-D3AA-DC8C-C6E1-92615A0B3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0" t="73129" r="238" b="9242"/>
          <a:stretch/>
        </p:blipFill>
        <p:spPr>
          <a:xfrm>
            <a:off x="1515817" y="757653"/>
            <a:ext cx="8892387" cy="5146057"/>
          </a:xfrm>
        </p:spPr>
      </p:pic>
    </p:spTree>
    <p:extLst>
      <p:ext uri="{BB962C8B-B14F-4D97-AF65-F5344CB8AC3E}">
        <p14:creationId xmlns:p14="http://schemas.microsoft.com/office/powerpoint/2010/main" val="43611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D0299-A722-107C-8056-0AF8B3BA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C469FFFF-FF44-ADFC-151C-00908F615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23921" r="53522" b="65356"/>
          <a:stretch/>
        </p:blipFill>
        <p:spPr>
          <a:xfrm>
            <a:off x="4602480" y="2126945"/>
            <a:ext cx="476824" cy="43462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FBC962-7A0F-85A6-1150-06196C77C63B}"/>
              </a:ext>
            </a:extLst>
          </p:cNvPr>
          <p:cNvSpPr txBox="1"/>
          <p:nvPr/>
        </p:nvSpPr>
        <p:spPr>
          <a:xfrm>
            <a:off x="4485640" y="2434614"/>
            <a:ext cx="829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n w="3175">
                  <a:solidFill>
                    <a:srgbClr val="C29352"/>
                  </a:solidFill>
                </a:ln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常备武将</a:t>
            </a:r>
          </a:p>
        </p:txBody>
      </p:sp>
      <p:pic>
        <p:nvPicPr>
          <p:cNvPr id="8" name="图片 7" descr="图形用户界面&#10;&#10;AI 生成的内容可能不正确。">
            <a:extLst>
              <a:ext uri="{FF2B5EF4-FFF2-40B4-BE49-F238E27FC236}">
                <a16:creationId xmlns:a16="http://schemas.microsoft.com/office/drawing/2014/main" id="{8E6F107A-1545-3661-3376-F253E64CF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37870" r="79526" b="58429"/>
          <a:stretch/>
        </p:blipFill>
        <p:spPr>
          <a:xfrm>
            <a:off x="3597253" y="3783218"/>
            <a:ext cx="4763128" cy="17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0627DAD6-A014-B2EA-CCC1-3CB54B311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4110" r="71467" b="83037"/>
          <a:stretch/>
        </p:blipFill>
        <p:spPr>
          <a:xfrm>
            <a:off x="2446434" y="1793715"/>
            <a:ext cx="8642424" cy="1717342"/>
          </a:xfrm>
        </p:spPr>
      </p:pic>
      <p:pic>
        <p:nvPicPr>
          <p:cNvPr id="6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B9CA390D-DB4A-F272-5CB5-092B20591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r="71074" b="80224"/>
          <a:stretch/>
        </p:blipFill>
        <p:spPr>
          <a:xfrm>
            <a:off x="2689321" y="4571192"/>
            <a:ext cx="8707013" cy="1815050"/>
          </a:xfrm>
          <a:prstGeom prst="rect">
            <a:avLst/>
          </a:prstGeom>
        </p:spPr>
      </p:pic>
      <p:pic>
        <p:nvPicPr>
          <p:cNvPr id="7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B3B9218-BB05-1AA4-5E79-F95D7259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3953" r="21616" b="83096"/>
          <a:stretch/>
        </p:blipFill>
        <p:spPr>
          <a:xfrm>
            <a:off x="2587434" y="4764538"/>
            <a:ext cx="8678494" cy="1776559"/>
          </a:xfrm>
          <a:prstGeom prst="rect">
            <a:avLst/>
          </a:prstGeom>
        </p:spPr>
      </p:pic>
      <p:pic>
        <p:nvPicPr>
          <p:cNvPr id="8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0C44427C-52D1-7FAF-0746-7489D538F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6762" r="21616" b="80361"/>
          <a:stretch/>
        </p:blipFill>
        <p:spPr>
          <a:xfrm>
            <a:off x="2671287" y="4764538"/>
            <a:ext cx="8678492" cy="1732142"/>
          </a:xfrm>
          <a:prstGeom prst="rect">
            <a:avLst/>
          </a:prstGeom>
        </p:spPr>
      </p:pic>
      <p:pic>
        <p:nvPicPr>
          <p:cNvPr id="9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BD8DA908-42A0-8B9B-7D2F-C1CD2D51D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1002" r="21616" b="86047"/>
          <a:stretch/>
        </p:blipFill>
        <p:spPr>
          <a:xfrm>
            <a:off x="2503584" y="4791587"/>
            <a:ext cx="8678492" cy="177655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1549F05-01F5-8266-69BC-3A5B36C2CCF7}"/>
              </a:ext>
            </a:extLst>
          </p:cNvPr>
          <p:cNvGrpSpPr/>
          <p:nvPr/>
        </p:nvGrpSpPr>
        <p:grpSpPr>
          <a:xfrm>
            <a:off x="239713" y="1793715"/>
            <a:ext cx="1550988" cy="309562"/>
            <a:chOff x="239713" y="1793715"/>
            <a:chExt cx="1550988" cy="309562"/>
          </a:xfrm>
        </p:grpSpPr>
        <p:pic>
          <p:nvPicPr>
            <p:cNvPr id="10" name="内容占位符 4" descr="图形用户界面&#10;&#10;AI 生成的内容可能不正确。">
              <a:extLst>
                <a:ext uri="{FF2B5EF4-FFF2-40B4-BE49-F238E27FC236}">
                  <a16:creationId xmlns:a16="http://schemas.microsoft.com/office/drawing/2014/main" id="{81DF765C-9B76-2F90-6D07-E28FE985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4" t="16762" r="21616" b="80361"/>
            <a:stretch/>
          </p:blipFill>
          <p:spPr>
            <a:xfrm>
              <a:off x="239713" y="1793715"/>
              <a:ext cx="1550988" cy="309562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61B397B-6018-8427-1457-13BE4C591E34}"/>
                </a:ext>
              </a:extLst>
            </p:cNvPr>
            <p:cNvSpPr/>
            <p:nvPr/>
          </p:nvSpPr>
          <p:spPr>
            <a:xfrm>
              <a:off x="331091" y="1860369"/>
              <a:ext cx="173402" cy="181156"/>
            </a:xfrm>
            <a:prstGeom prst="ellipse">
              <a:avLst/>
            </a:prstGeom>
            <a:solidFill>
              <a:srgbClr val="181516"/>
            </a:solidFill>
            <a:ln>
              <a:solidFill>
                <a:srgbClr val="92886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0048FCC-623F-792C-04A8-3EF290D3DA3C}"/>
                </a:ext>
              </a:extLst>
            </p:cNvPr>
            <p:cNvSpPr txBox="1"/>
            <p:nvPr/>
          </p:nvSpPr>
          <p:spPr>
            <a:xfrm>
              <a:off x="248515" y="179371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78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1CE85-E780-2314-ECED-52627B1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89232495-B78E-51D7-9F93-AFA0645F7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1" t="6610" r="42044" b="78976"/>
          <a:stretch/>
        </p:blipFill>
        <p:spPr>
          <a:xfrm>
            <a:off x="-664142" y="-805614"/>
            <a:ext cx="1809550" cy="2560321"/>
          </a:xfrm>
        </p:spPr>
      </p:pic>
      <p:pic>
        <p:nvPicPr>
          <p:cNvPr id="7" name="内容占位符 4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20BCFAE1-64E4-E547-EED0-5A8FFF4E2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21824" r="79542" b="63966"/>
          <a:stretch/>
        </p:blipFill>
        <p:spPr>
          <a:xfrm>
            <a:off x="-664142" y="1754706"/>
            <a:ext cx="1809550" cy="252422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002BDC-C66C-95BD-AEC3-30588BACC1BE}"/>
              </a:ext>
            </a:extLst>
          </p:cNvPr>
          <p:cNvGrpSpPr/>
          <p:nvPr/>
        </p:nvGrpSpPr>
        <p:grpSpPr>
          <a:xfrm>
            <a:off x="4139534" y="236488"/>
            <a:ext cx="3523675" cy="2313080"/>
            <a:chOff x="7206585" y="2132648"/>
            <a:chExt cx="3523675" cy="23130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84AE31-AB3A-DC21-B669-B9DB7909DFC6}"/>
                </a:ext>
              </a:extLst>
            </p:cNvPr>
            <p:cNvGrpSpPr/>
            <p:nvPr/>
          </p:nvGrpSpPr>
          <p:grpSpPr>
            <a:xfrm>
              <a:off x="7206585" y="2132648"/>
              <a:ext cx="3523675" cy="2313080"/>
              <a:chOff x="4065785" y="1690688"/>
              <a:chExt cx="3523675" cy="2313080"/>
            </a:xfrm>
          </p:grpSpPr>
          <p:pic>
            <p:nvPicPr>
              <p:cNvPr id="10" name="图片 9" descr="蓝色的天空&#10;&#10;AI 生成的内容可能不正确。">
                <a:extLst>
                  <a:ext uri="{FF2B5EF4-FFF2-40B4-BE49-F238E27FC236}">
                    <a16:creationId xmlns:a16="http://schemas.microsoft.com/office/drawing/2014/main" id="{C0347C07-72D1-FFA8-B7E6-D3F6614F4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4065785" y="169068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12" name="图片 11" descr="蓝色的天空&#10;&#10;AI 生成的内容可能不正确。">
                <a:extLst>
                  <a:ext uri="{FF2B5EF4-FFF2-40B4-BE49-F238E27FC236}">
                    <a16:creationId xmlns:a16="http://schemas.microsoft.com/office/drawing/2014/main" id="{3162D574-2EB4-4434-04AB-27FFAB58F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6019800" y="169265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9B7DC45-DC28-FD6C-4728-15F17BB7F86F}"/>
                </a:ext>
              </a:extLst>
            </p:cNvPr>
            <p:cNvSpPr txBox="1"/>
            <p:nvPr/>
          </p:nvSpPr>
          <p:spPr>
            <a:xfrm>
              <a:off x="7590940" y="2448613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pic>
          <p:nvPicPr>
            <p:cNvPr id="6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256DDE42-804D-FA2E-909D-F36EA508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3" t="7206" r="79758" b="78380"/>
            <a:stretch/>
          </p:blipFill>
          <p:spPr>
            <a:xfrm>
              <a:off x="9210040" y="2502523"/>
              <a:ext cx="1110585" cy="157136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80573-1BB0-56CB-56E2-F347187F248D}"/>
                </a:ext>
              </a:extLst>
            </p:cNvPr>
            <p:cNvSpPr txBox="1"/>
            <p:nvPr/>
          </p:nvSpPr>
          <p:spPr>
            <a:xfrm>
              <a:off x="7851800" y="3046076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49348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反贼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D5BD4D-EF54-BBA9-A3C5-CD058E46BD58}"/>
              </a:ext>
            </a:extLst>
          </p:cNvPr>
          <p:cNvGrpSpPr/>
          <p:nvPr/>
        </p:nvGrpSpPr>
        <p:grpSpPr>
          <a:xfrm>
            <a:off x="7471032" y="242147"/>
            <a:ext cx="3523675" cy="2313080"/>
            <a:chOff x="7471032" y="242147"/>
            <a:chExt cx="3523675" cy="231308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5EA0F4-BDF5-121B-2532-EC71434B8F61}"/>
                </a:ext>
              </a:extLst>
            </p:cNvPr>
            <p:cNvGrpSpPr/>
            <p:nvPr/>
          </p:nvGrpSpPr>
          <p:grpSpPr>
            <a:xfrm>
              <a:off x="7471032" y="242147"/>
              <a:ext cx="3523675" cy="2313080"/>
              <a:chOff x="7363019" y="265748"/>
              <a:chExt cx="3523675" cy="2313080"/>
            </a:xfrm>
          </p:grpSpPr>
          <p:pic>
            <p:nvPicPr>
              <p:cNvPr id="21" name="图片 20" descr="蓝色的天空&#10;&#10;AI 生成的内容可能不正确。">
                <a:extLst>
                  <a:ext uri="{FF2B5EF4-FFF2-40B4-BE49-F238E27FC236}">
                    <a16:creationId xmlns:a16="http://schemas.microsoft.com/office/drawing/2014/main" id="{7E0EE1D4-E2A3-5C83-B4AC-1FF1F911D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7363019" y="26574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22" name="图片 21" descr="蓝色的天空&#10;&#10;AI 生成的内容可能不正确。">
                <a:extLst>
                  <a:ext uri="{FF2B5EF4-FFF2-40B4-BE49-F238E27FC236}">
                    <a16:creationId xmlns:a16="http://schemas.microsoft.com/office/drawing/2014/main" id="{05538072-FE26-7AF8-9E87-E1048143B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9317034" y="26771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1F72698-04A4-142B-1170-E1C5A4233A75}"/>
                </a:ext>
              </a:extLst>
            </p:cNvPr>
            <p:cNvSpPr txBox="1"/>
            <p:nvPr/>
          </p:nvSpPr>
          <p:spPr>
            <a:xfrm>
              <a:off x="7747374" y="581713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9A4661D-7F6C-5366-01E6-21561119D123}"/>
                </a:ext>
              </a:extLst>
            </p:cNvPr>
            <p:cNvSpPr txBox="1"/>
            <p:nvPr/>
          </p:nvSpPr>
          <p:spPr>
            <a:xfrm>
              <a:off x="8008234" y="1179176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D9314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忠臣</a:t>
              </a:r>
            </a:p>
          </p:txBody>
        </p:sp>
        <p:pic>
          <p:nvPicPr>
            <p:cNvPr id="8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CFE88675-854F-F378-01D0-F3EE1EDA0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43" t="22000" r="12782" b="63789"/>
            <a:stretch/>
          </p:blipFill>
          <p:spPr>
            <a:xfrm>
              <a:off x="9427931" y="641846"/>
              <a:ext cx="1128211" cy="1573794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BE1BABE-84BA-2E89-188D-57D78081DDEA}"/>
              </a:ext>
            </a:extLst>
          </p:cNvPr>
          <p:cNvGrpSpPr/>
          <p:nvPr/>
        </p:nvGrpSpPr>
        <p:grpSpPr>
          <a:xfrm>
            <a:off x="4124403" y="2335969"/>
            <a:ext cx="3523675" cy="2313080"/>
            <a:chOff x="4124403" y="2335969"/>
            <a:chExt cx="3523675" cy="231308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7F58897-8C52-4535-33F6-CABB17673A89}"/>
                </a:ext>
              </a:extLst>
            </p:cNvPr>
            <p:cNvGrpSpPr/>
            <p:nvPr/>
          </p:nvGrpSpPr>
          <p:grpSpPr>
            <a:xfrm>
              <a:off x="4124403" y="2335969"/>
              <a:ext cx="3523675" cy="2313080"/>
              <a:chOff x="4065785" y="1690688"/>
              <a:chExt cx="3523675" cy="2313080"/>
            </a:xfrm>
          </p:grpSpPr>
          <p:pic>
            <p:nvPicPr>
              <p:cNvPr id="28" name="图片 27" descr="蓝色的天空&#10;&#10;AI 生成的内容可能不正确。">
                <a:extLst>
                  <a:ext uri="{FF2B5EF4-FFF2-40B4-BE49-F238E27FC236}">
                    <a16:creationId xmlns:a16="http://schemas.microsoft.com/office/drawing/2014/main" id="{7740E84F-0850-1F28-60C1-4153C31D0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4065785" y="169068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29" name="图片 28" descr="蓝色的天空&#10;&#10;AI 生成的内容可能不正确。">
                <a:extLst>
                  <a:ext uri="{FF2B5EF4-FFF2-40B4-BE49-F238E27FC236}">
                    <a16:creationId xmlns:a16="http://schemas.microsoft.com/office/drawing/2014/main" id="{B3224285-291D-8E4A-D528-CD381421A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6019800" y="169265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83B010-107A-3415-133B-315325DF4D4A}"/>
                </a:ext>
              </a:extLst>
            </p:cNvPr>
            <p:cNvSpPr txBox="1"/>
            <p:nvPr/>
          </p:nvSpPr>
          <p:spPr>
            <a:xfrm>
              <a:off x="4523890" y="2648244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B49300C-A260-15C6-D7FA-97DACF4F6637}"/>
                </a:ext>
              </a:extLst>
            </p:cNvPr>
            <p:cNvSpPr txBox="1"/>
            <p:nvPr/>
          </p:nvSpPr>
          <p:spPr>
            <a:xfrm>
              <a:off x="4784750" y="3245707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158B2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内奸</a:t>
              </a:r>
            </a:p>
          </p:txBody>
        </p:sp>
        <p:pic>
          <p:nvPicPr>
            <p:cNvPr id="37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A89CC37D-6621-3615-1A52-CF44F8D22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t="21824" r="79542" b="63966"/>
            <a:stretch/>
          </p:blipFill>
          <p:spPr>
            <a:xfrm>
              <a:off x="6143636" y="2715357"/>
              <a:ext cx="1123764" cy="1567590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2DE1E15-9645-E7A8-3C7C-8A29C15FABAA}"/>
              </a:ext>
            </a:extLst>
          </p:cNvPr>
          <p:cNvGrpSpPr/>
          <p:nvPr/>
        </p:nvGrpSpPr>
        <p:grpSpPr>
          <a:xfrm>
            <a:off x="7413819" y="2337938"/>
            <a:ext cx="3523675" cy="2313080"/>
            <a:chOff x="7413819" y="2337938"/>
            <a:chExt cx="3523675" cy="231308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B241461-1083-0C93-E2A6-30A79137832A}"/>
                </a:ext>
              </a:extLst>
            </p:cNvPr>
            <p:cNvGrpSpPr/>
            <p:nvPr/>
          </p:nvGrpSpPr>
          <p:grpSpPr>
            <a:xfrm>
              <a:off x="7413819" y="2337938"/>
              <a:ext cx="3523675" cy="2313080"/>
              <a:chOff x="7206585" y="2132648"/>
              <a:chExt cx="3523675" cy="2313080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6DC35C92-30DE-E365-5D67-6681C4CB7ECB}"/>
                  </a:ext>
                </a:extLst>
              </p:cNvPr>
              <p:cNvGrpSpPr/>
              <p:nvPr/>
            </p:nvGrpSpPr>
            <p:grpSpPr>
              <a:xfrm>
                <a:off x="7206585" y="2132648"/>
                <a:ext cx="3523675" cy="2313080"/>
                <a:chOff x="4065785" y="1690688"/>
                <a:chExt cx="3523675" cy="2313080"/>
              </a:xfrm>
            </p:grpSpPr>
            <p:pic>
              <p:nvPicPr>
                <p:cNvPr id="35" name="图片 34" descr="蓝色的天空&#10;&#10;AI 生成的内容可能不正确。">
                  <a:extLst>
                    <a:ext uri="{FF2B5EF4-FFF2-40B4-BE49-F238E27FC236}">
                      <a16:creationId xmlns:a16="http://schemas.microsoft.com/office/drawing/2014/main" id="{38FA8B00-77C1-7782-133D-D80E0D24A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672"/>
                <a:stretch/>
              </p:blipFill>
              <p:spPr>
                <a:xfrm>
                  <a:off x="4065785" y="1690688"/>
                  <a:ext cx="1954015" cy="2311111"/>
                </a:xfrm>
                <a:prstGeom prst="rect">
                  <a:avLst/>
                </a:prstGeom>
              </p:spPr>
            </p:pic>
            <p:pic>
              <p:nvPicPr>
                <p:cNvPr id="36" name="图片 35" descr="蓝色的天空&#10;&#10;AI 生成的内容可能不正确。">
                  <a:extLst>
                    <a:ext uri="{FF2B5EF4-FFF2-40B4-BE49-F238E27FC236}">
                      <a16:creationId xmlns:a16="http://schemas.microsoft.com/office/drawing/2014/main" id="{D451FB7C-9D27-F191-B6FC-B04739D25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031"/>
                <a:stretch/>
              </p:blipFill>
              <p:spPr>
                <a:xfrm>
                  <a:off x="6019800" y="1692657"/>
                  <a:ext cx="1569660" cy="2311111"/>
                </a:xfrm>
                <a:prstGeom prst="rect">
                  <a:avLst/>
                </a:prstGeom>
              </p:spPr>
            </p:pic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49DBB9D-1753-E309-32A7-517F3263869E}"/>
                  </a:ext>
                </a:extLst>
              </p:cNvPr>
              <p:cNvSpPr txBox="1"/>
              <p:nvPr/>
            </p:nvSpPr>
            <p:spPr>
              <a:xfrm>
                <a:off x="7590940" y="2448613"/>
                <a:ext cx="1733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您的身份是：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E85CC13-8A41-6B4D-0215-8130E4F8E55C}"/>
                  </a:ext>
                </a:extLst>
              </p:cNvPr>
              <p:cNvSpPr txBox="1"/>
              <p:nvPr/>
            </p:nvSpPr>
            <p:spPr>
              <a:xfrm>
                <a:off x="7851800" y="3046076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DA0A18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主公</a:t>
                </a:r>
              </a:p>
            </p:txBody>
          </p:sp>
        </p:grpSp>
        <p:pic>
          <p:nvPicPr>
            <p:cNvPr id="38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C77FA320-F909-88B2-DC26-0F0CBD4B5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81" t="6610" r="42044" b="78976"/>
            <a:stretch/>
          </p:blipFill>
          <p:spPr>
            <a:xfrm>
              <a:off x="9438191" y="2676236"/>
              <a:ext cx="1107690" cy="156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951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40B3E-718C-54FA-FBED-D1E0C11F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CA6B976-DB93-194C-C5DC-4B99FF5C4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9" t="96278" r="27805" b="401"/>
          <a:stretch/>
        </p:blipFill>
        <p:spPr>
          <a:xfrm>
            <a:off x="4803006" y="3909557"/>
            <a:ext cx="1292994" cy="1557793"/>
          </a:xfrm>
        </p:spPr>
      </p:pic>
      <p:pic>
        <p:nvPicPr>
          <p:cNvPr id="6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12CCFD6B-2519-CABF-52AB-EE55B576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6" t="26618" r="5081" b="70404"/>
          <a:stretch/>
        </p:blipFill>
        <p:spPr>
          <a:xfrm>
            <a:off x="6394449" y="2520495"/>
            <a:ext cx="1377677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6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</TotalTime>
  <Words>70</Words>
  <Application>Microsoft Office PowerPoint</Application>
  <PresentationFormat>宽屏</PresentationFormat>
  <Paragraphs>33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隶书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Wen, Han</dc:creator>
  <cp:lastModifiedBy>Wen, Han</cp:lastModifiedBy>
  <cp:revision>8</cp:revision>
  <dcterms:created xsi:type="dcterms:W3CDTF">2025-09-26T09:50:48Z</dcterms:created>
  <dcterms:modified xsi:type="dcterms:W3CDTF">2025-09-30T11:54:56Z</dcterms:modified>
</cp:coreProperties>
</file>